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B081-6971-A07D-A144-5CB619CB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209D5-0FCA-4343-022D-5A7B9884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0503-DC95-0D12-15F5-E70FBEF9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C056-2F93-D774-19F9-80687AC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17ED6-6647-7092-A174-8916B63C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C64A-8F26-FD02-F646-57315565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5367-3EAB-73B1-032D-333F9138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B098-C070-BF3D-6EAB-DCBA36D7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DE28-FA29-2129-917E-08BFF646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4F6C-4615-0D46-510E-74CD5CB1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0049-92F1-E220-86F7-558E8B9B5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9353B-F9ED-2BDD-8E93-D6BEBBA4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2A4D-4615-AE52-0F80-A1F191E3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1F6D-0400-31B6-102B-CAC29FC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D016-5B42-D5FA-C8A5-A7B1E48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FEA0-8DD4-CD82-26EF-1CCBB6E9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E66C-2651-F540-735F-2D310EE6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D667-470E-F973-F257-264D67F1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8C92-2F69-1496-BFAF-976945CD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780A-779C-2DA4-BACE-3B1A9615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D92E-2042-3155-6328-1025F90E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30F4-4F52-ACB8-9D5B-DCED2453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B391-2871-248D-D9DE-E1395B1C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1E42-AC28-57AC-DFE7-4FFAA3E1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360B-6F5B-8B4A-16C3-44840B16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C20E-65BD-726F-4A23-96761700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97A7-5997-64F6-249A-8AC87807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65BFE-B6FB-274E-62AF-1BB5E85B2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74D1-BEFA-F594-7B5D-3F90CD6C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B3A7-9A09-785F-89D9-06E40E8B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2651-68C0-23C3-0AA1-6A429EE2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51B8-046C-BD61-14C5-0CF47A72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7DF4A-6A5C-48D7-6201-486787BF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A11A3-F1FF-07B4-1110-81B7F8B5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5CB17-7ACC-A908-2DA0-15B7A246A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D2282-0B22-414A-D9EE-44B97C6C5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B5214-DBF4-CF38-9003-EE9680FF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BB8AD-58C2-5EC5-F55F-22596825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8B90E-1D83-FCF4-46BB-76F0FC5C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A73F-0BE6-06A6-5F32-E157C8D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0F5F0-15FF-5726-CB53-8B278499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ADEA2-0CE7-5218-5080-198FB95E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DB5D-E6FC-2DE7-5331-241E91C5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2DB00-109B-D1F0-6B88-05A9DF0F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05530-30D5-8D68-EE22-7C627886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0CFFB-47B3-96EF-E6D1-EB2CD11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4C08-1799-6796-AB63-665FADA5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7E21-D71E-BB98-F10F-40D73F4F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02B4-AF58-6DDE-7C66-8D1CE36B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5B50-D761-121E-F8BE-FC648D33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99409-B12E-22C0-AD65-8CA26655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59A2-DB94-CFC7-AFB8-E47DEC1F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742E-6F0D-EABA-15FD-0D66961F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FB96C-11EA-6B2C-F324-769E8CB44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A6A-DE34-211C-A8FA-04D7B1482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C2913-55BA-8CBF-7F83-D8647647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263E-9979-4B79-3519-F024BDAD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224B-B626-5B27-5FE6-C495DE07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20D8F-F8A0-509E-3A88-D2914630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C9A3-BED4-6A10-ACF7-274C490A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1FAF-D24D-FC3F-3EC7-9A692EF12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174D-D926-2447-8CAB-708039FCCD48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4E1C-F403-321B-B8D3-EA5B38D4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3085-32B6-8ADC-805C-CA74C1687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46F2-B391-9146-AD0E-3D39171F3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11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Sagnik</dc:creator>
  <cp:lastModifiedBy>Banerjee, Sagnik</cp:lastModifiedBy>
  <cp:revision>1</cp:revision>
  <dcterms:created xsi:type="dcterms:W3CDTF">2022-08-20T15:33:05Z</dcterms:created>
  <dcterms:modified xsi:type="dcterms:W3CDTF">2022-08-21T00:41:41Z</dcterms:modified>
</cp:coreProperties>
</file>