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Montserrat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7" Type="http://schemas.openxmlformats.org/officeDocument/2006/relationships/font" Target="fonts/Lato-regular.fntdata"/><Relationship Id="rId16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76e3e1620d_0_6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76e3e1620d_0_6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76e3e1620d_0_6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76e3e1620d_0_6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76e3e1620d_0_6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76e3e1620d_0_6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76e3e1620d_0_6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76e3e1620d_0_6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6e3e1620d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76e3e1620d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76e3e1620d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76e3e1620d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title"/>
          </p:nvPr>
        </p:nvSpPr>
        <p:spPr>
          <a:xfrm>
            <a:off x="653250" y="276750"/>
            <a:ext cx="4954800" cy="8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700">
                <a:solidFill>
                  <a:srgbClr val="38761D"/>
                </a:solidFill>
              </a:rPr>
              <a:t>DE</a:t>
            </a:r>
            <a:r>
              <a:rPr b="1" lang="en" sz="3700">
                <a:solidFill>
                  <a:srgbClr val="FF0000"/>
                </a:solidFill>
              </a:rPr>
              <a:t>COV </a:t>
            </a:r>
            <a:r>
              <a:rPr b="1" lang="en" sz="3700">
                <a:solidFill>
                  <a:srgbClr val="45818E"/>
                </a:solidFill>
              </a:rPr>
              <a:t>2020</a:t>
            </a:r>
            <a:endParaRPr b="1" sz="3700">
              <a:solidFill>
                <a:srgbClr val="45818E"/>
              </a:solidFill>
            </a:endParaRPr>
          </a:p>
        </p:txBody>
      </p:sp>
      <p:sp>
        <p:nvSpPr>
          <p:cNvPr id="135" name="Google Shape;135;p13"/>
          <p:cNvSpPr txBox="1"/>
          <p:nvPr>
            <p:ph idx="1" type="body"/>
          </p:nvPr>
        </p:nvSpPr>
        <p:spPr>
          <a:xfrm>
            <a:off x="729450" y="1432373"/>
            <a:ext cx="7688400" cy="337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TEAM NAME: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/>
              <a:t>TEAM LEAD NAME: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/>
              <a:t>PROBLEM STATEMENT CODE &amp; DOMAIN: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/>
              <a:t>NUMBER OF TEAM MEMBERS: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/>
              <a:t>TEAM MEMBER NAMES ALONG WITH THEIR RESPECTIVE SCHOOL/COLLEGES: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136" name="Google Shape;13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33951" y="212513"/>
            <a:ext cx="834375" cy="83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43650" y="4712100"/>
            <a:ext cx="1412700" cy="3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38761D"/>
                </a:solidFill>
              </a:rPr>
              <a:t>DE</a:t>
            </a:r>
            <a:r>
              <a:rPr b="1" lang="en" sz="1400">
                <a:solidFill>
                  <a:srgbClr val="FF0000"/>
                </a:solidFill>
              </a:rPr>
              <a:t>COV </a:t>
            </a:r>
            <a:r>
              <a:rPr b="1" lang="en" sz="1400">
                <a:solidFill>
                  <a:srgbClr val="45818E"/>
                </a:solidFill>
              </a:rPr>
              <a:t>2020</a:t>
            </a:r>
            <a:r>
              <a:rPr b="1" lang="en" sz="1400">
                <a:solidFill>
                  <a:srgbClr val="FF0000"/>
                </a:solidFill>
              </a:rPr>
              <a:t> </a:t>
            </a:r>
            <a:endParaRPr b="1" sz="1400">
              <a:solidFill>
                <a:srgbClr val="3D85C6"/>
              </a:solidFill>
            </a:endParaRPr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33951" y="212513"/>
            <a:ext cx="834375" cy="83437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4"/>
          <p:cNvSpPr txBox="1"/>
          <p:nvPr/>
        </p:nvSpPr>
        <p:spPr>
          <a:xfrm>
            <a:off x="336700" y="1126225"/>
            <a:ext cx="4899600" cy="7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4" name="Google Shape;144;p14"/>
          <p:cNvSpPr txBox="1"/>
          <p:nvPr/>
        </p:nvSpPr>
        <p:spPr>
          <a:xfrm>
            <a:off x="119850" y="143225"/>
            <a:ext cx="5569500" cy="8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700">
                <a:solidFill>
                  <a:srgbClr val="9FC5E8"/>
                </a:solidFill>
                <a:latin typeface="Lato"/>
                <a:ea typeface="Lato"/>
                <a:cs typeface="Lato"/>
                <a:sym typeface="Lato"/>
              </a:rPr>
              <a:t> APPROACH TO THE SOLUTION</a:t>
            </a:r>
            <a:endParaRPr b="1" i="1" sz="2700">
              <a:solidFill>
                <a:srgbClr val="9FC5E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5" name="Google Shape;145;p14"/>
          <p:cNvSpPr txBox="1"/>
          <p:nvPr/>
        </p:nvSpPr>
        <p:spPr>
          <a:xfrm>
            <a:off x="394750" y="1137850"/>
            <a:ext cx="8208600" cy="3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33951" y="212513"/>
            <a:ext cx="834375" cy="83437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5"/>
          <p:cNvSpPr txBox="1"/>
          <p:nvPr>
            <p:ph type="title"/>
          </p:nvPr>
        </p:nvSpPr>
        <p:spPr>
          <a:xfrm>
            <a:off x="43650" y="4712100"/>
            <a:ext cx="1412700" cy="3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38761D"/>
                </a:solidFill>
              </a:rPr>
              <a:t>DE</a:t>
            </a:r>
            <a:r>
              <a:rPr b="1" lang="en" sz="1400">
                <a:solidFill>
                  <a:srgbClr val="FF0000"/>
                </a:solidFill>
              </a:rPr>
              <a:t>COV </a:t>
            </a:r>
            <a:r>
              <a:rPr b="1" lang="en" sz="1400">
                <a:solidFill>
                  <a:srgbClr val="45818E"/>
                </a:solidFill>
              </a:rPr>
              <a:t>2020</a:t>
            </a:r>
            <a:r>
              <a:rPr b="1" lang="en" sz="1400">
                <a:solidFill>
                  <a:srgbClr val="FF0000"/>
                </a:solidFill>
              </a:rPr>
              <a:t> </a:t>
            </a:r>
            <a:endParaRPr b="1" sz="1400">
              <a:solidFill>
                <a:srgbClr val="3D85C6"/>
              </a:solidFill>
            </a:endParaRPr>
          </a:p>
        </p:txBody>
      </p:sp>
      <p:sp>
        <p:nvSpPr>
          <p:cNvPr id="152" name="Google Shape;152;p15"/>
          <p:cNvSpPr txBox="1"/>
          <p:nvPr/>
        </p:nvSpPr>
        <p:spPr>
          <a:xfrm>
            <a:off x="143650" y="145825"/>
            <a:ext cx="2573100" cy="5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800">
                <a:solidFill>
                  <a:srgbClr val="9FC5E8"/>
                </a:solidFill>
                <a:latin typeface="Lato"/>
                <a:ea typeface="Lato"/>
                <a:cs typeface="Lato"/>
                <a:sym typeface="Lato"/>
              </a:rPr>
              <a:t>FLOW CHART</a:t>
            </a:r>
            <a:endParaRPr b="1" i="1" sz="2800">
              <a:solidFill>
                <a:srgbClr val="9FC5E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3" name="Google Shape;153;p15"/>
          <p:cNvSpPr txBox="1"/>
          <p:nvPr/>
        </p:nvSpPr>
        <p:spPr>
          <a:xfrm>
            <a:off x="1451325" y="1671925"/>
            <a:ext cx="6211800" cy="11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33951" y="212513"/>
            <a:ext cx="834375" cy="83437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6"/>
          <p:cNvSpPr txBox="1"/>
          <p:nvPr>
            <p:ph type="title"/>
          </p:nvPr>
        </p:nvSpPr>
        <p:spPr>
          <a:xfrm>
            <a:off x="43650" y="4712100"/>
            <a:ext cx="1412700" cy="3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38761D"/>
                </a:solidFill>
              </a:rPr>
              <a:t>DE</a:t>
            </a:r>
            <a:r>
              <a:rPr b="1" lang="en" sz="1400">
                <a:solidFill>
                  <a:srgbClr val="FF0000"/>
                </a:solidFill>
              </a:rPr>
              <a:t>COV </a:t>
            </a:r>
            <a:r>
              <a:rPr b="1" lang="en" sz="1400">
                <a:solidFill>
                  <a:srgbClr val="45818E"/>
                </a:solidFill>
              </a:rPr>
              <a:t>2020</a:t>
            </a:r>
            <a:r>
              <a:rPr b="1" lang="en" sz="1400">
                <a:solidFill>
                  <a:srgbClr val="FF0000"/>
                </a:solidFill>
              </a:rPr>
              <a:t> </a:t>
            </a:r>
            <a:endParaRPr b="1" sz="1400">
              <a:solidFill>
                <a:srgbClr val="3D85C6"/>
              </a:solidFill>
            </a:endParaRPr>
          </a:p>
        </p:txBody>
      </p:sp>
      <p:sp>
        <p:nvSpPr>
          <p:cNvPr id="160" name="Google Shape;160;p16"/>
          <p:cNvSpPr txBox="1"/>
          <p:nvPr/>
        </p:nvSpPr>
        <p:spPr>
          <a:xfrm>
            <a:off x="1033350" y="731475"/>
            <a:ext cx="4992600" cy="12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1" name="Google Shape;161;p16"/>
          <p:cNvSpPr txBox="1"/>
          <p:nvPr/>
        </p:nvSpPr>
        <p:spPr>
          <a:xfrm>
            <a:off x="121875" y="129875"/>
            <a:ext cx="3744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600">
                <a:solidFill>
                  <a:srgbClr val="9FC5E8"/>
                </a:solidFill>
                <a:latin typeface="Lato"/>
                <a:ea typeface="Lato"/>
                <a:cs typeface="Lato"/>
                <a:sym typeface="Lato"/>
              </a:rPr>
              <a:t>WORKING PROTOTYPE</a:t>
            </a:r>
            <a:endParaRPr b="1" i="1" sz="2600">
              <a:solidFill>
                <a:srgbClr val="9FC5E8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33951" y="212513"/>
            <a:ext cx="834375" cy="83437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7"/>
          <p:cNvSpPr txBox="1"/>
          <p:nvPr>
            <p:ph type="title"/>
          </p:nvPr>
        </p:nvSpPr>
        <p:spPr>
          <a:xfrm>
            <a:off x="43650" y="4712100"/>
            <a:ext cx="1412700" cy="3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38761D"/>
                </a:solidFill>
              </a:rPr>
              <a:t>DE</a:t>
            </a:r>
            <a:r>
              <a:rPr b="1" lang="en" sz="1400">
                <a:solidFill>
                  <a:srgbClr val="FF0000"/>
                </a:solidFill>
              </a:rPr>
              <a:t>COV </a:t>
            </a:r>
            <a:r>
              <a:rPr b="1" lang="en" sz="1400">
                <a:solidFill>
                  <a:srgbClr val="45818E"/>
                </a:solidFill>
              </a:rPr>
              <a:t>2020</a:t>
            </a:r>
            <a:r>
              <a:rPr b="1" lang="en" sz="1400">
                <a:solidFill>
                  <a:srgbClr val="FF0000"/>
                </a:solidFill>
              </a:rPr>
              <a:t> </a:t>
            </a:r>
            <a:endParaRPr b="1" sz="1400">
              <a:solidFill>
                <a:srgbClr val="3D85C6"/>
              </a:solidFill>
            </a:endParaRPr>
          </a:p>
        </p:txBody>
      </p:sp>
      <p:sp>
        <p:nvSpPr>
          <p:cNvPr id="168" name="Google Shape;168;p17"/>
          <p:cNvSpPr txBox="1"/>
          <p:nvPr/>
        </p:nvSpPr>
        <p:spPr>
          <a:xfrm>
            <a:off x="952075" y="534100"/>
            <a:ext cx="5027400" cy="9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9" name="Google Shape;169;p17"/>
          <p:cNvSpPr txBox="1"/>
          <p:nvPr/>
        </p:nvSpPr>
        <p:spPr>
          <a:xfrm>
            <a:off x="121050" y="89950"/>
            <a:ext cx="2861400" cy="5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500">
                <a:solidFill>
                  <a:srgbClr val="9FC5E8"/>
                </a:solidFill>
                <a:latin typeface="Lato"/>
                <a:ea typeface="Lato"/>
                <a:cs typeface="Lato"/>
                <a:sym typeface="Lato"/>
              </a:rPr>
              <a:t>DEPENDENCIES</a:t>
            </a:r>
            <a:endParaRPr b="1" i="1" sz="2500">
              <a:solidFill>
                <a:srgbClr val="9FC5E8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8"/>
          <p:cNvSpPr txBox="1"/>
          <p:nvPr>
            <p:ph type="title"/>
          </p:nvPr>
        </p:nvSpPr>
        <p:spPr>
          <a:xfrm>
            <a:off x="138050" y="147100"/>
            <a:ext cx="3810900" cy="5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400">
                <a:solidFill>
                  <a:srgbClr val="9FC5E8"/>
                </a:solidFill>
              </a:rPr>
              <a:t>TECHNOLOGY STACK</a:t>
            </a:r>
            <a:endParaRPr b="1" i="1" sz="2400">
              <a:solidFill>
                <a:srgbClr val="9FC5E8"/>
              </a:solidFill>
            </a:endParaRPr>
          </a:p>
        </p:txBody>
      </p:sp>
      <p:pic>
        <p:nvPicPr>
          <p:cNvPr id="175" name="Google Shape;17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33951" y="212513"/>
            <a:ext cx="834375" cy="83437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18"/>
          <p:cNvSpPr txBox="1"/>
          <p:nvPr>
            <p:ph type="title"/>
          </p:nvPr>
        </p:nvSpPr>
        <p:spPr>
          <a:xfrm>
            <a:off x="43650" y="4712100"/>
            <a:ext cx="1412700" cy="3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38761D"/>
                </a:solidFill>
              </a:rPr>
              <a:t>DE</a:t>
            </a:r>
            <a:r>
              <a:rPr b="1" lang="en" sz="1400">
                <a:solidFill>
                  <a:srgbClr val="FF0000"/>
                </a:solidFill>
              </a:rPr>
              <a:t>COV </a:t>
            </a:r>
            <a:r>
              <a:rPr b="1" lang="en" sz="1400">
                <a:solidFill>
                  <a:srgbClr val="45818E"/>
                </a:solidFill>
              </a:rPr>
              <a:t>2020</a:t>
            </a:r>
            <a:r>
              <a:rPr b="1" lang="en" sz="1400">
                <a:solidFill>
                  <a:srgbClr val="FF0000"/>
                </a:solidFill>
              </a:rPr>
              <a:t> </a:t>
            </a:r>
            <a:endParaRPr b="1" sz="1400">
              <a:solidFill>
                <a:srgbClr val="3D85C6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9"/>
          <p:cNvSpPr txBox="1"/>
          <p:nvPr>
            <p:ph type="title"/>
          </p:nvPr>
        </p:nvSpPr>
        <p:spPr>
          <a:xfrm>
            <a:off x="235050" y="-81150"/>
            <a:ext cx="2240700" cy="8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000">
                <a:solidFill>
                  <a:srgbClr val="9FC5E8"/>
                </a:solidFill>
              </a:rPr>
              <a:t>              CONCLUSION</a:t>
            </a:r>
            <a:endParaRPr b="1" i="1" sz="2000">
              <a:solidFill>
                <a:srgbClr val="9FC5E8"/>
              </a:solidFill>
            </a:endParaRPr>
          </a:p>
        </p:txBody>
      </p:sp>
      <p:pic>
        <p:nvPicPr>
          <p:cNvPr id="182" name="Google Shape;18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33951" y="212513"/>
            <a:ext cx="834375" cy="83437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19"/>
          <p:cNvSpPr txBox="1"/>
          <p:nvPr>
            <p:ph type="title"/>
          </p:nvPr>
        </p:nvSpPr>
        <p:spPr>
          <a:xfrm>
            <a:off x="43650" y="4712100"/>
            <a:ext cx="1412700" cy="3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38761D"/>
                </a:solidFill>
              </a:rPr>
              <a:t>DE</a:t>
            </a:r>
            <a:r>
              <a:rPr b="1" lang="en" sz="1400">
                <a:solidFill>
                  <a:srgbClr val="FF0000"/>
                </a:solidFill>
              </a:rPr>
              <a:t>COV </a:t>
            </a:r>
            <a:r>
              <a:rPr b="1" lang="en" sz="1400">
                <a:solidFill>
                  <a:srgbClr val="45818E"/>
                </a:solidFill>
              </a:rPr>
              <a:t>2020</a:t>
            </a:r>
            <a:r>
              <a:rPr b="1" lang="en" sz="1400">
                <a:solidFill>
                  <a:srgbClr val="FF0000"/>
                </a:solidFill>
              </a:rPr>
              <a:t> </a:t>
            </a:r>
            <a:endParaRPr b="1" sz="1400">
              <a:solidFill>
                <a:srgbClr val="3D85C6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