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7633800" y="65880"/>
            <a:ext cx="2370600" cy="47232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43160"/>
            <a:ext cx="7558560" cy="19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Project Title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856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A, Name B,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C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157680" y="227160"/>
            <a:ext cx="4416480" cy="8805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8560" cy="12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June 2019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85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mbria"/>
              </a:rPr>
              <a:t>[Link to repository]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Is the project usable?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5800" y="104976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2640" y="228636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Create an application that…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5800" y="104976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5800" y="214596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[If relevant]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50912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Database – [STUDENT IN CHARGE] – The database handles the…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GUI – [STUDENT IN CHARGE] – The GUI allows the user to…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2640" y="150912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371600" y="2468880"/>
            <a:ext cx="173736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Component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3110400" y="3059640"/>
            <a:ext cx="2010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5120640" y="2468880"/>
            <a:ext cx="173736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Component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6858000" y="301752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Database Features and 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The database saves user login data: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92640" y="2431440"/>
            <a:ext cx="8692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@attr.s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class LoginDb: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“””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Saves user logins “””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db_conn = attr.ib()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GUI Key 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2640" y="150912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IMAGE OF GUI ***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CODE SAMPLE ***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92640" y="1509120"/>
            <a:ext cx="8692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LibreOffice/6.2.4.2$Linux_X86_64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2019-06-11T17:34:15Z</dcterms:created>
  <dc:creator/>
  <dc:description/>
  <dc:language>en-US</dc:language>
  <cp:lastModifiedBy/>
  <dcterms:modified xsi:type="dcterms:W3CDTF">2019-06-24T09:35:28Z</dcterms:modified>
  <cp:revision>3</cp:revision>
  <dc:subject/>
  <dc:title/>
</cp:coreProperties>
</file>