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7633800" y="65880"/>
            <a:ext cx="2370960" cy="47268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59640" y="443160"/>
            <a:ext cx="7558920" cy="19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Project Title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59640" y="2712600"/>
            <a:ext cx="7558920" cy="9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A, Name B,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Name C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57680" y="227160"/>
            <a:ext cx="4416840" cy="88092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59640" y="3771720"/>
            <a:ext cx="755892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259640" y="5124960"/>
            <a:ext cx="75589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ambria"/>
              </a:rPr>
              <a:t>[Link to repository]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5800" y="104976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92640" y="228636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Create an application that…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5800" y="104976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5800" y="214596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[If relevant]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1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Database – [STUDENT IN CHARGE] – The database handles the…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Component 2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 GUI – [STUDENT IN CHARGE] – The GUI allows the user to…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database saves user login data: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92640" y="2431440"/>
            <a:ext cx="8692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“””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Saves user logins “””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db_conn = attr.ib()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IMAGE OF GUI ***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*** CODE SAMPLE ***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Parsing the log file turned out to be a hassle. Finally we found a pip-installable library that…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2640" y="301680"/>
            <a:ext cx="86929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2640" y="1509120"/>
            <a:ext cx="8692920" cy="35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Is the project usable?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What’s left to do?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LibreOffice/6.2.3.2$Linux_X86_64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2019-06-11T17:34:15Z</dcterms:created>
  <dc:creator/>
  <dc:description/>
  <dc:language>en-US</dc:language>
  <cp:lastModifiedBy/>
  <dcterms:modified xsi:type="dcterms:W3CDTF">2019-06-12T11:17:10Z</dcterms:modified>
  <cp:revision>2</cp:revision>
  <dc:subject/>
  <dc:title/>
</cp:coreProperties>
</file>