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2.png" ContentType="image/pn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9233640" y="79920"/>
            <a:ext cx="2868120" cy="57204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0" y="366120"/>
            <a:ext cx="9233280" cy="36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28412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mbria"/>
                <a:ea typeface="Cambria"/>
              </a:rPr>
              <a:t>“</a:t>
            </a:r>
            <a:r>
              <a:rPr b="0" lang="en-US" sz="6000" spc="-1" strike="noStrike">
                <a:solidFill>
                  <a:srgbClr val="000000"/>
                </a:solidFill>
                <a:latin typeface="Cambria"/>
                <a:ea typeface="Cambria"/>
              </a:rPr>
              <a:t>Production-grade” Software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190800" y="275040"/>
            <a:ext cx="5342760" cy="106596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523880" y="4967640"/>
            <a:ext cx="914328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June 2019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What is “production-grade”?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 standards imposed on scripts written for “production” in the industry are higher than the standards for private scripts.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Any script that may be used for your scientific work should be considered a “production-grade” script.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What is “production-grade”?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Features of production-quality code include: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Fully-documented,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readable and performant code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Online version control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with issue management and pull requests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A comprehensive test suite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with continuous integration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How to Achieve These Goals?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</a:rPr>
              <a:t>Fully-documented, readable and performant code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Think about the documentation and usability from the get-go.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Extensive use of language features: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List comprehensions,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namedtuples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Modularization and code reuse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Libraries like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attrs,</a:t>
            </a: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cookiecutter</a:t>
            </a: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 and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sphinx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Code reviews and refactoring according to PEP8.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Performance comes last, but it can make a difference.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How to Achieve These Goals?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</a:rPr>
              <a:t>Online version control with issue management and pull requests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Create your package with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cookiecutter</a:t>
            </a: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 and link it to your GitHub account.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One commit, one feature.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Modularization allows multiple developers to work on the same project.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CONTRIBUTING.md</a:t>
            </a: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 file.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How to Achieve These Goals?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</a:rPr>
              <a:t>A comprehensive test suite with continuous integration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Again,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cookiecutter</a:t>
            </a: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 is your friend.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Test-driven development with the use of edge-cases and mock data to simulate different inputs.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Run tests locally before pushing your commits.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After The Dust Settles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Installation instructions, preferably using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pip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Try to get input from one of your “real users”, i.e. a lab member.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Create tools to convert existing data to your new format (importing Excel spreadsheets into a database, for example).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[For this hackathon] Create a presentation.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Basic Guidelines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 hackathon will conclude with a short presentation session, starting Thursday at 15:00.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 total presentation time should not exceed 15 minutes.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5 more minutes will be devoted to questions.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Feel free to add code snippets, images and videos of your project in action.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</TotalTime>
  <Application>LibreOffice/6.2.3.2$Linux_X86_64 LibreOffice_project/20$Build-2</Application>
  <Words>526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2018-06-21T13:12:31Z</dcterms:created>
  <dc:creator>Hagai Hargil</dc:creator>
  <dc:description/>
  <dc:language>en-US</dc:language>
  <cp:lastModifiedBy/>
  <dcterms:modified xsi:type="dcterms:W3CDTF">2019-06-11T17:35:24Z</dcterms:modified>
  <cp:revision>25</cp:revision>
  <dc:subject/>
  <dc:title>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