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 descr=""/>
          <p:cNvPicPr/>
          <p:nvPr/>
        </p:nvPicPr>
        <p:blipFill>
          <a:blip r:embed="rId2"/>
          <a:stretch/>
        </p:blipFill>
        <p:spPr>
          <a:xfrm>
            <a:off x="7633800" y="65880"/>
            <a:ext cx="2369880" cy="471600"/>
          </a:xfrm>
          <a:prstGeom prst="rect">
            <a:avLst/>
          </a:prstGeom>
          <a:ln>
            <a:noFill/>
          </a:ln>
        </p:spPr>
      </p:pic>
      <p:sp>
        <p:nvSpPr>
          <p:cNvPr id="39" name="Line 1"/>
          <p:cNvSpPr/>
          <p:nvPr/>
        </p:nvSpPr>
        <p:spPr>
          <a:xfrm flipH="1">
            <a:off x="360" y="302760"/>
            <a:ext cx="7633440" cy="0"/>
          </a:xfrm>
          <a:prstGeom prst="line">
            <a:avLst/>
          </a:prstGeom>
          <a:ln w="7632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259640" y="443160"/>
            <a:ext cx="7557840" cy="197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" sz="6000" spc="-1" strike="noStrike">
                <a:solidFill>
                  <a:srgbClr val="000000"/>
                </a:solidFill>
                <a:latin typeface="Cambria"/>
                <a:ea typeface="Cambria"/>
              </a:rPr>
              <a:t>Project Title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259640" y="2712600"/>
            <a:ext cx="755784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Candara"/>
                <a:ea typeface="Cambria"/>
              </a:rPr>
              <a:t>Name A, Name B,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Candara"/>
                <a:ea typeface="Cambria"/>
              </a:rPr>
              <a:t>Name C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80" name="Picture 4" descr=""/>
          <p:cNvPicPr/>
          <p:nvPr/>
        </p:nvPicPr>
        <p:blipFill>
          <a:blip r:embed="rId1"/>
          <a:stretch/>
        </p:blipFill>
        <p:spPr>
          <a:xfrm>
            <a:off x="157680" y="227160"/>
            <a:ext cx="4415760" cy="87984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1259640" y="3771720"/>
            <a:ext cx="7557840" cy="12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Candara"/>
                <a:ea typeface="Cambria"/>
              </a:rPr>
              <a:t>Sagol School of Neuroscience,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Candara"/>
                <a:ea typeface="Cambria"/>
              </a:rPr>
              <a:t>Data Science Hackathon,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Candara"/>
                <a:ea typeface="Cambria"/>
              </a:rPr>
              <a:t>July 2021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1259640" y="5124960"/>
            <a:ext cx="7557840" cy="4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ambria"/>
              </a:rPr>
              <a:t>[Link to repository]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92640" y="301680"/>
            <a:ext cx="8691840" cy="10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mbria"/>
                <a:ea typeface="Cambria"/>
              </a:rPr>
              <a:t>Concluding Remarks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92640" y="1509120"/>
            <a:ext cx="8691840" cy="35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Is the project usable?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What’s left to do?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5800" y="1049760"/>
            <a:ext cx="8691840" cy="10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mbria"/>
                <a:ea typeface="Cambria"/>
              </a:rPr>
              <a:t>Project Goal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92640" y="2286360"/>
            <a:ext cx="8691840" cy="35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Create an application that…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5800" y="1049760"/>
            <a:ext cx="8691840" cy="10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mbria"/>
                <a:ea typeface="Cambria"/>
              </a:rPr>
              <a:t>Project Demo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5800" y="2145960"/>
            <a:ext cx="8691840" cy="35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[If relevant]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92640" y="301680"/>
            <a:ext cx="8691840" cy="10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mbria"/>
                <a:ea typeface="Cambria"/>
              </a:rPr>
              <a:t>Major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92640" y="1509120"/>
            <a:ext cx="8691840" cy="35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" sz="2800" spc="-1" strike="noStrike" u="sng">
                <a:solidFill>
                  <a:srgbClr val="000000"/>
                </a:solidFill>
                <a:uFillTx/>
                <a:latin typeface="Candara"/>
                <a:ea typeface="DejaVu Sans"/>
              </a:rPr>
              <a:t>Component 1</a:t>
            </a:r>
            <a:r>
              <a:rPr b="0" lang="en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: Database – [STUDENT IN CHARGE] – The database handles the…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" sz="2800" spc="-1" strike="noStrike" u="sng">
                <a:solidFill>
                  <a:srgbClr val="000000"/>
                </a:solidFill>
                <a:uFillTx/>
                <a:latin typeface="Candara"/>
                <a:ea typeface="DejaVu Sans"/>
              </a:rPr>
              <a:t>Component 2</a:t>
            </a:r>
            <a:r>
              <a:rPr b="0" lang="en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: GUI – [STUDENT IN CHARGE] – The GUI allows the user to…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92640" y="301680"/>
            <a:ext cx="8691840" cy="10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mbria"/>
                <a:ea typeface="Cambria"/>
              </a:rPr>
              <a:t>Major Components - Flowchart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92640" y="1509120"/>
            <a:ext cx="8691840" cy="35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1371600" y="2468880"/>
            <a:ext cx="1736640" cy="118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Component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Line 4"/>
          <p:cNvSpPr/>
          <p:nvPr/>
        </p:nvSpPr>
        <p:spPr>
          <a:xfrm>
            <a:off x="3110400" y="3059640"/>
            <a:ext cx="20102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"/>
          <p:cNvSpPr/>
          <p:nvPr/>
        </p:nvSpPr>
        <p:spPr>
          <a:xfrm>
            <a:off x="5120640" y="2468880"/>
            <a:ext cx="1736640" cy="118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Component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Line 6"/>
          <p:cNvSpPr/>
          <p:nvPr/>
        </p:nvSpPr>
        <p:spPr>
          <a:xfrm>
            <a:off x="6858000" y="3017520"/>
            <a:ext cx="14630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92640" y="301680"/>
            <a:ext cx="8691840" cy="10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mbria"/>
                <a:ea typeface="Cambria"/>
              </a:rPr>
              <a:t>Database Features and Examples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92640" y="1509120"/>
            <a:ext cx="8691840" cy="35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The database saves user login data: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92640" y="2431440"/>
            <a:ext cx="869184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@attr.s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class LoginDb: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“””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Saves user logins “””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db_conn = attr.ib()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92640" y="301680"/>
            <a:ext cx="8691840" cy="10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mbria"/>
                <a:ea typeface="Cambria"/>
              </a:rPr>
              <a:t>GUI Key Features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92640" y="1509120"/>
            <a:ext cx="8691840" cy="35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*** IMAGE OF GUI ***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*** CODE SAMPLE ***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92640" y="301680"/>
            <a:ext cx="8691840" cy="10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mbria"/>
                <a:ea typeface="Cambria"/>
              </a:rPr>
              <a:t>Main Challenges and Difficulties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92640" y="1509120"/>
            <a:ext cx="8691840" cy="35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Parsing the log file turned out to be a hassle. Finally we found a pip-installable library that…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92640" y="301680"/>
            <a:ext cx="8691840" cy="10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mbria"/>
                <a:ea typeface="Cambria"/>
              </a:rPr>
              <a:t>Main Challenges and Difficulties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92640" y="1509120"/>
            <a:ext cx="8691840" cy="35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Parsing the log file turned out to be a hassle. Finally we found a pip-installable library that…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2019-06-11T17:34:15Z</dcterms:created>
  <dc:creator/>
  <dc:description/>
  <dc:language>en-US</dc:language>
  <cp:lastModifiedBy/>
  <dcterms:modified xsi:type="dcterms:W3CDTF">2021-06-21T16:50:56Z</dcterms:modified>
  <cp:revision>6</cp:revision>
  <dc:subject/>
  <dc:title/>
</cp:coreProperties>
</file>