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200" y="736600"/>
            <a:ext cx="10350499" cy="3048000"/>
          </a:xfrm>
        </p:spPr>
        <p:txBody>
          <a:bodyPr/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WELCOME TO MY PRESENTATION</a:t>
            </a:r>
            <a:br>
              <a:rPr lang="en-US" sz="4400" dirty="0" smtClean="0">
                <a:latin typeface="Algerian" panose="04020705040A02060702" pitchFamily="82" charset="0"/>
              </a:rPr>
            </a:br>
            <a:r>
              <a:rPr lang="en-US" sz="4400" dirty="0" smtClean="0">
                <a:latin typeface="Algerian" panose="04020705040A02060702" pitchFamily="82" charset="0"/>
              </a:rPr>
              <a:t/>
            </a:r>
            <a:br>
              <a:rPr lang="en-US" sz="4400" dirty="0" smtClean="0">
                <a:latin typeface="Algerian" panose="04020705040A02060702" pitchFamily="82" charset="0"/>
              </a:rPr>
            </a:br>
            <a:r>
              <a:rPr lang="en-US" sz="3600" u="sng" dirty="0" smtClean="0">
                <a:latin typeface="Algerian" panose="04020705040A02060702" pitchFamily="82" charset="0"/>
              </a:rPr>
              <a:t>Presentation topic</a:t>
            </a:r>
            <a:r>
              <a:rPr lang="en-US" sz="3600" dirty="0" smtClean="0">
                <a:latin typeface="Algerian" panose="04020705040A02060702" pitchFamily="82" charset="0"/>
              </a:rPr>
              <a:t/>
            </a:r>
            <a:br>
              <a:rPr lang="en-US" sz="3600" dirty="0" smtClean="0">
                <a:latin typeface="Algerian" panose="04020705040A02060702" pitchFamily="82" charset="0"/>
              </a:rPr>
            </a:br>
            <a:r>
              <a:rPr lang="en-US" sz="3600" dirty="0" smtClean="0">
                <a:latin typeface="Algerian" panose="04020705040A02060702" pitchFamily="82" charset="0"/>
              </a:rPr>
              <a:t/>
            </a:r>
            <a:br>
              <a:rPr lang="en-US" sz="3600" dirty="0" smtClean="0">
                <a:latin typeface="Algerian" panose="04020705040A02060702" pitchFamily="82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purpose registers and its special functions.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0699" y="4777380"/>
            <a:ext cx="3759201" cy="16742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Sagor ray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20191135010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Sec: 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20289" cy="1400530"/>
          </a:xfrm>
        </p:spPr>
        <p:txBody>
          <a:bodyPr/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general purpose register in 8086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116888" cy="32810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general purpose registers are used to store temporary data in the time of different operations in microprocessor.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inside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8086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are all 16 bits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8086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eight general purpose registers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available to the programmer, for storing values during programs. Each of these can be divided into two 8-bit registers such as AH, AL; BH, BL; CL, CH and DL, DH.</a:t>
            </a:r>
          </a:p>
        </p:txBody>
      </p:sp>
      <p:pic>
        <p:nvPicPr>
          <p:cNvPr id="1028" name="Picture 4" descr="https://www.tutorialspoint.com/assets/questions/media/18940/3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75" y="2167219"/>
            <a:ext cx="22288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30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20289" cy="1400530"/>
          </a:xfrm>
        </p:spPr>
        <p:txBody>
          <a:bodyPr/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general purpose register in 8085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9958388" cy="32810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8085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has six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registers to store 8-bit 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identified as- B, C, D, E, H, and L.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combined as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pairs – BC, DE, and HL, to perform some 16-bit operation.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registers are used to store or copy temporary data, by using instructions, during the execution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72668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1" y="452718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general purpose </a:t>
            </a:r>
            <a:r>
              <a:rPr lang="en-US" sz="4000" dirty="0" smtClean="0">
                <a:latin typeface="Algerian" panose="04020705040A02060702" pitchFamily="82" charset="0"/>
              </a:rPr>
              <a:t>registers functions in 8086</a:t>
            </a:r>
            <a:endParaRPr lang="en-US" sz="4000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1961"/>
              </p:ext>
            </p:extLst>
          </p:nvPr>
        </p:nvGraphicFramePr>
        <p:xfrm>
          <a:off x="1662113" y="2230438"/>
          <a:ext cx="8947150" cy="37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87"/>
                <a:gridCol w="7332663"/>
              </a:tblGrid>
              <a:tr h="6059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9428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is the accumulator. It is 16-bit registers, but it is divided into two 8-bit registers. These registers are AH and AL. AX generally used for arithmetic or logical instructions, but it is not mandatory in 8086.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4836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BX is another register pair consisting of BH and BL. This register is used to store the offset values.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4836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CX is generally used as control register. It has two parts CH and CL. For different looping and counting purposes these are used.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53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452718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general purpose </a:t>
            </a:r>
            <a:r>
              <a:rPr lang="en-US" sz="4000" dirty="0" smtClean="0">
                <a:latin typeface="Algerian" panose="04020705040A02060702" pitchFamily="82" charset="0"/>
              </a:rPr>
              <a:t>registers functions in 8086</a:t>
            </a:r>
            <a:endParaRPr lang="en-US" sz="4000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83177"/>
              </p:ext>
            </p:extLst>
          </p:nvPr>
        </p:nvGraphicFramePr>
        <p:xfrm>
          <a:off x="1497013" y="2357438"/>
          <a:ext cx="8947150" cy="329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87"/>
                <a:gridCol w="7332663"/>
              </a:tblGrid>
              <a:tr h="6059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278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DX is data register. The two parts are DH and DL. This register can be used in Multiplication, Input/output addressing etc.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4836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is the stack pointer. The stack pointer points the top most element of the stack. For empty stack SP will be at position FFFEH.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4836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BP is another 16-bit register. This is base pointer register. This register is primary used in accessing the parameters passed by the stack. It’s offset address relatives to stack segment.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88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11" y="440018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general purpose </a:t>
            </a:r>
            <a:r>
              <a:rPr lang="en-US" sz="4000" dirty="0" smtClean="0">
                <a:latin typeface="Algerian" panose="04020705040A02060702" pitchFamily="82" charset="0"/>
              </a:rPr>
              <a:t>registers functions in 8086</a:t>
            </a:r>
            <a:endParaRPr lang="en-US" sz="4000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569411"/>
              </p:ext>
            </p:extLst>
          </p:nvPr>
        </p:nvGraphicFramePr>
        <p:xfrm>
          <a:off x="1573213" y="2522538"/>
          <a:ext cx="8947150" cy="237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87"/>
                <a:gridCol w="7332663"/>
              </a:tblGrid>
              <a:tr h="6059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2278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is Source Index register. This is used to point the source in some string related operations. Its offset is relative to data segment.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4836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is destination index register. This is used to point destination in some string related operations. Its offset is relative to extra segment.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11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1" y="2599018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The end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913" y="5075519"/>
            <a:ext cx="4967288" cy="1426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Algerian" panose="04020705040A02060702" pitchFamily="82" charset="0"/>
              </a:rPr>
              <a:t>Thank You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10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311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Century Gothic</vt:lpstr>
      <vt:lpstr>Times New Roman</vt:lpstr>
      <vt:lpstr>Wingdings 3</vt:lpstr>
      <vt:lpstr>Ion</vt:lpstr>
      <vt:lpstr>WELCOME TO MY PRESENTATION  Presentation topic  General purpose registers and its special functions.</vt:lpstr>
      <vt:lpstr>general purpose register in 8086</vt:lpstr>
      <vt:lpstr>general purpose register in 8085</vt:lpstr>
      <vt:lpstr>general purpose registers functions in 8086</vt:lpstr>
      <vt:lpstr>general purpose registers functions in 8086</vt:lpstr>
      <vt:lpstr>general purpose registers functions in 8086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  Presentation topic  General purpose registers and its special functions.</dc:title>
  <dc:creator>Microsoft account</dc:creator>
  <cp:lastModifiedBy>Microsoft account</cp:lastModifiedBy>
  <cp:revision>7</cp:revision>
  <dcterms:created xsi:type="dcterms:W3CDTF">2021-01-25T09:03:07Z</dcterms:created>
  <dcterms:modified xsi:type="dcterms:W3CDTF">2021-01-26T07:37:32Z</dcterms:modified>
</cp:coreProperties>
</file>