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70" r:id="rId3"/>
    <p:sldId id="257" r:id="rId4"/>
    <p:sldId id="268" r:id="rId5"/>
    <p:sldId id="258" r:id="rId6"/>
    <p:sldId id="267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5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smtClean="0"/>
              <a:t>9/29/2020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146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smtClean="0"/>
              <a:t>9/29/2020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908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smtClean="0"/>
              <a:t>9/29/2020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025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smtClean="0"/>
              <a:t>9/29/2020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932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smtClean="0"/>
              <a:t>9/29/2020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824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smtClean="0"/>
              <a:t>9/29/2020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451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smtClean="0"/>
              <a:t>9/29/2020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1622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smtClean="0"/>
              <a:t>9/29/2020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078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smtClean="0"/>
              <a:t>9/29/2020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72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smtClean="0"/>
              <a:t>9/29/2020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564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smtClean="0"/>
              <a:t>9/29/2020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143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CF1133-3259-4C45-BABA-5B62D9C6F78D}" type="datetimeFigureOut">
              <a:rPr lang="en-US" smtClean="0"/>
              <a:t>9/29/2020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059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6400" y="508000"/>
            <a:ext cx="11430000" cy="1663700"/>
          </a:xfr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4800" dirty="0">
                <a:latin typeface="Algerian" panose="04020705040A02060702" pitchFamily="82" charset="0"/>
              </a:rPr>
              <a:t>WELCOME TO OUR PRESENTATION</a:t>
            </a:r>
            <a:endParaRPr lang="en-US" sz="4800" dirty="0">
              <a:latin typeface="Algerian" panose="04020705040A02060702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36800" y="2954338"/>
            <a:ext cx="6832600" cy="3014662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62500" lnSpcReduction="20000"/>
          </a:bodyPr>
          <a:lstStyle/>
          <a:p>
            <a:r>
              <a:rPr lang="en-US" sz="5800" u="sng" dirty="0" smtClean="0"/>
              <a:t>ID</a:t>
            </a:r>
          </a:p>
          <a:p>
            <a:pPr algn="l"/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3200" dirty="0" smtClean="0"/>
              <a:t>20191130010                                                                20181065010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20191132010                                                               </a:t>
            </a:r>
            <a:r>
              <a:rPr lang="en-US" sz="3200" dirty="0" smtClean="0"/>
              <a:t> </a:t>
            </a:r>
            <a:r>
              <a:rPr lang="en-US" sz="3200" dirty="0" smtClean="0"/>
              <a:t>20201168010</a:t>
            </a:r>
            <a:br>
              <a:rPr lang="en-US" sz="3200" dirty="0" smtClean="0"/>
            </a:b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20191133010                                                          </a:t>
            </a:r>
            <a:r>
              <a:rPr lang="en-US" sz="3200" dirty="0" smtClean="0"/>
              <a:t>      </a:t>
            </a:r>
            <a:r>
              <a:rPr lang="en-US" sz="3200" dirty="0" smtClean="0"/>
              <a:t>20171110010</a:t>
            </a:r>
            <a:br>
              <a:rPr lang="en-US" sz="3200" dirty="0" smtClean="0"/>
            </a:b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20191135010                                                           </a:t>
            </a:r>
            <a:r>
              <a:rPr lang="en-US" sz="3200" dirty="0" smtClean="0"/>
              <a:t>     </a:t>
            </a:r>
            <a:r>
              <a:rPr lang="en-US" sz="3200" dirty="0" smtClean="0"/>
              <a:t>20171096010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4400" dirty="0"/>
              <a:t/>
            </a:r>
            <a:br>
              <a:rPr lang="en-US" sz="4400" dirty="0"/>
            </a:b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72262364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u="sng" dirty="0" smtClean="0">
                <a:latin typeface="Algerian" panose="04020705040A02060702" pitchFamily="82" charset="0"/>
              </a:rPr>
              <a:t>Solution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1690688"/>
            <a:ext cx="9267359" cy="4358486"/>
          </a:xfrm>
        </p:spPr>
      </p:pic>
      <p:sp>
        <p:nvSpPr>
          <p:cNvPr id="6" name="Rectangle 5"/>
          <p:cNvSpPr/>
          <p:nvPr/>
        </p:nvSpPr>
        <p:spPr>
          <a:xfrm>
            <a:off x="1790700" y="1854200"/>
            <a:ext cx="952500" cy="3175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24625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u="sng" dirty="0" smtClean="0">
                <a:latin typeface="Algerian" panose="04020705040A02060702" pitchFamily="82" charset="0"/>
              </a:rPr>
              <a:t>Solution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500" y="1690688"/>
            <a:ext cx="8178799" cy="4947669"/>
          </a:xfrm>
        </p:spPr>
      </p:pic>
    </p:spTree>
    <p:extLst>
      <p:ext uri="{BB962C8B-B14F-4D97-AF65-F5344CB8AC3E}">
        <p14:creationId xmlns:p14="http://schemas.microsoft.com/office/powerpoint/2010/main" val="26907197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17 -0.01297 C 0.06484 -0.01297 0.12083 0.04305 0.12083 0.11203 C 0.12083 0.18101 0.06484 0.23703 -0.00417 0.23703 C -0.07318 0.23703 -0.12917 0.18101 -0.12917 0.11203 C -0.12917 0.04305 -0.07318 -0.01297 -0.00417 -0.01297 Z " pathEditMode="relative" rAng="0" ptsTypes="AAAAA">
                                      <p:cBhvr>
                                        <p:cTn id="13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u="sng" dirty="0" smtClean="0">
                <a:latin typeface="Algerian" panose="04020705040A02060702" pitchFamily="82" charset="0"/>
              </a:rPr>
              <a:t>Solution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95834"/>
            <a:ext cx="8664990" cy="4695466"/>
          </a:xfrm>
        </p:spPr>
      </p:pic>
    </p:spTree>
    <p:extLst>
      <p:ext uri="{BB962C8B-B14F-4D97-AF65-F5344CB8AC3E}">
        <p14:creationId xmlns:p14="http://schemas.microsoft.com/office/powerpoint/2010/main" val="32072285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48148E-6 L 0.12292 1.48148E-6 C 0.17786 1.48148E-6 0.24583 -0.02246 0.24583 -0.04074 L 0.24583 -0.08125 " pathEditMode="relative" rAng="0" ptsTypes="AA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92" y="-40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u="sng" dirty="0" smtClean="0">
                <a:latin typeface="Algerian" panose="04020705040A02060702" pitchFamily="82" charset="0"/>
              </a:rPr>
              <a:t>Solution</a:t>
            </a:r>
            <a:endParaRPr lang="en-US" u="sng" dirty="0">
              <a:latin typeface="Algerian" panose="04020705040A02060702" pitchFamily="82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500" y="1690688"/>
            <a:ext cx="9894999" cy="5167312"/>
          </a:xfrm>
        </p:spPr>
      </p:pic>
    </p:spTree>
    <p:extLst>
      <p:ext uri="{BB962C8B-B14F-4D97-AF65-F5344CB8AC3E}">
        <p14:creationId xmlns:p14="http://schemas.microsoft.com/office/powerpoint/2010/main" val="25711424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shred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1.85185E-6 L 0.06705 0.04004 C 0.08099 0.04907 0.10195 0.05393 0.12396 0.05393 C 0.14896 0.05393 0.16901 0.04907 0.18294 0.04004 L 0.25 1.85185E-6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26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100" y="365125"/>
            <a:ext cx="10515600" cy="1325563"/>
          </a:xfr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u="sng" dirty="0" smtClean="0">
                <a:latin typeface="Algerian" panose="04020705040A02060702" pitchFamily="82" charset="0"/>
              </a:rPr>
              <a:t>SOLUTION</a:t>
            </a:r>
            <a:endParaRPr lang="en-US" u="sng" dirty="0">
              <a:latin typeface="Algerian" panose="04020705040A02060702" pitchFamily="82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2274" y="2349501"/>
            <a:ext cx="5636760" cy="1980484"/>
          </a:xfrm>
        </p:spPr>
      </p:pic>
    </p:spTree>
    <p:extLst>
      <p:ext uri="{BB962C8B-B14F-4D97-AF65-F5344CB8AC3E}">
        <p14:creationId xmlns:p14="http://schemas.microsoft.com/office/powerpoint/2010/main" val="4345920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571500"/>
            <a:ext cx="9144000" cy="2247899"/>
          </a:xfrm>
        </p:spPr>
        <p:txBody>
          <a:bodyPr/>
          <a:lstStyle/>
          <a:p>
            <a:r>
              <a:rPr lang="en-US" dirty="0" smtClean="0">
                <a:latin typeface="Algerian" panose="04020705040A02060702" pitchFamily="82" charset="0"/>
              </a:rPr>
              <a:t>THE END</a:t>
            </a:r>
            <a:endParaRPr lang="en-US" dirty="0">
              <a:latin typeface="Algerian" panose="04020705040A02060702" pitchFamily="82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127500" y="5367338"/>
            <a:ext cx="9144000" cy="1655762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Algerian" panose="04020705040A02060702" pitchFamily="82" charset="0"/>
              </a:rPr>
              <a:t>THANK YOU</a:t>
            </a:r>
            <a:endParaRPr lang="en-US" sz="40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976413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smtClean="0">
                <a:latin typeface="Algerian" panose="04020705040A02060702" pitchFamily="82" charset="0"/>
              </a:rPr>
              <a:t>TOPIC</a:t>
            </a:r>
            <a:endParaRPr lang="en-US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What do you mean by odd and even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Discuss about an even function and odd function of a</a:t>
            </a:r>
          </a:p>
          <a:p>
            <a:pPr marL="0" indent="0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 Fourier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series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Find the Fourier series expansion of the periodic function of period 2𝜋, 𝑓(𝑥) = 𝑥</a:t>
            </a:r>
            <a:r>
              <a:rPr lang="en-US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; −𝜋 &lt; 𝑥 &lt; 𝜋. Hence, find the sum of the series, 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	 1/1</a:t>
            </a:r>
            <a:r>
              <a:rPr lang="en-US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- 1/2</a:t>
            </a:r>
            <a:r>
              <a:rPr lang="en-US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+ 1/3</a:t>
            </a:r>
            <a:r>
              <a:rPr lang="en-US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- 1/4</a:t>
            </a:r>
            <a:r>
              <a:rPr lang="en-US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+…………….</a:t>
            </a:r>
            <a:r>
              <a:rPr lang="en-US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dirty="0" smtClean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4970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sz="4000" u="sng" dirty="0" smtClean="0">
                <a:latin typeface="Algerian" panose="04020705040A02060702" pitchFamily="82" charset="0"/>
              </a:rPr>
              <a:t>ODD NUMBER</a:t>
            </a:r>
            <a:endParaRPr lang="en-US" sz="4000" u="sng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Odd numbers are whole numbers that cannot be divided exactly into pairs.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Odd numbers, when divided by 2, leave a remainder of 1. 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1, 3, 5, 7, 9, 11, 13, 15 … are sequential odd numbers.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Odd numbers have the digits 1, 3, 5, 7 or 9 in their ones place.</a:t>
            </a: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094357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u="sng" dirty="0" smtClean="0">
                <a:latin typeface="Algerian" panose="04020705040A02060702" pitchFamily="82" charset="0"/>
              </a:rPr>
              <a:t>GRAPH FOR ODD FUNCTION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4300" y="1950606"/>
            <a:ext cx="8882580" cy="3865994"/>
          </a:xfrm>
        </p:spPr>
      </p:pic>
    </p:spTree>
    <p:extLst>
      <p:ext uri="{BB962C8B-B14F-4D97-AF65-F5344CB8AC3E}">
        <p14:creationId xmlns:p14="http://schemas.microsoft.com/office/powerpoint/2010/main" val="207363095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sz="4000" u="sng" dirty="0" smtClean="0">
                <a:latin typeface="Algerian" panose="04020705040A02060702" pitchFamily="82" charset="0"/>
              </a:rPr>
              <a:t>EVEN NUMBER</a:t>
            </a:r>
            <a:endParaRPr lang="en-US" sz="4000" u="sng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Any integer (never a fraction) that can be divided exactly by 2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last digit is 0, 2, 4, 6 or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Example: -24, 0, 6 and 38 are all even numbers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07080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sz="4000" u="sng" dirty="0" smtClean="0">
                <a:latin typeface="Algerian" panose="04020705040A02060702" pitchFamily="82" charset="0"/>
              </a:rPr>
              <a:t>GRAPH FOR EVEN FUNCTION</a:t>
            </a:r>
            <a:endParaRPr lang="en-US" sz="4000" u="sng" dirty="0">
              <a:latin typeface="Algerian" panose="04020705040A02060702" pitchFamily="82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1880164"/>
            <a:ext cx="9559003" cy="4419036"/>
          </a:xfrm>
        </p:spPr>
      </p:pic>
    </p:spTree>
    <p:extLst>
      <p:ext uri="{BB962C8B-B14F-4D97-AF65-F5344CB8AC3E}">
        <p14:creationId xmlns:p14="http://schemas.microsoft.com/office/powerpoint/2010/main" val="2374203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sz="4000" u="sng" dirty="0" smtClean="0">
                <a:latin typeface="Algerian" panose="04020705040A02060702" pitchFamily="82" charset="0"/>
              </a:rPr>
              <a:t>Fourier series for EVEN FUNCTION</a:t>
            </a:r>
            <a:endParaRPr lang="en-US" sz="4000" u="sng" dirty="0">
              <a:latin typeface="Algerian" panose="04020705040A02060702" pitchFamily="8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20000" y="1690688"/>
                <a:ext cx="10233800" cy="4837112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Definition of Even function</a:t>
                </a:r>
                <a:r>
                  <a:rPr lang="en-US" dirty="0" smtClean="0"/>
                  <a:t>:</a:t>
                </a:r>
              </a:p>
              <a:p>
                <a:pPr marL="0" indent="0">
                  <a:buNone/>
                </a:pPr>
                <a:endParaRPr lang="en-US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A 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function 𝑓(𝑥) is called even if 𝑓(−𝑥) = 𝑓(𝑥). (−</a:t>
                </a:r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1)</a:t>
                </a:r>
                <a:r>
                  <a:rPr lang="en-US" baseline="30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= 1 </a:t>
                </a:r>
                <a:endParaRPr lang="en-US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If 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𝑓(𝑥) is an even function, then </a:t>
                </a:r>
                <a:endParaRPr lang="en-US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      𝑎</a:t>
                </a:r>
                <a:r>
                  <a:rPr lang="en-US" baseline="-25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0</a:t>
                </a:r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Π</m:t>
                        </m:r>
                      </m:den>
                    </m:f>
                    <m:nary>
                      <m:naryPr>
                        <m:limLoc m:val="subSup"/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Π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f</m:t>
                        </m:r>
                        <m:r>
                          <a:rPr lang="en-US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x</m:t>
                        </m:r>
                        <m:r>
                          <a:rPr lang="en-US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dx</m:t>
                        </m:r>
                      </m:e>
                    </m:nary>
                  </m:oMath>
                </a14:m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      𝑎</a:t>
                </a:r>
                <a:r>
                  <a:rPr lang="en-US" baseline="-25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n</a:t>
                </a:r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Π</m:t>
                        </m:r>
                      </m:den>
                    </m:f>
                    <m:nary>
                      <m:naryPr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Π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f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) 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cosnx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dx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      𝑏</a:t>
                </a:r>
                <a:r>
                  <a:rPr lang="en-US" baseline="-25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n</a:t>
                </a:r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= 0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20000" y="1690688"/>
                <a:ext cx="10233800" cy="4837112"/>
              </a:xfrm>
              <a:blipFill rotWithShape="0">
                <a:blip r:embed="rId2"/>
                <a:stretch>
                  <a:fillRect l="-1251" t="-2015" b="-32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078508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5" presetClass="emph" presetSubtype="0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1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5" presetClass="emph" presetSubtype="0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5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5" presetClass="emph" presetSubtype="0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9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5" presetClass="emph" presetSubtype="0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23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5" presetClass="emph" presetSubtype="0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27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5" presetClass="emph" presetSubtype="0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31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sz="4000" u="sng" dirty="0">
                <a:latin typeface="Algerian" panose="04020705040A02060702" pitchFamily="82" charset="0"/>
              </a:rPr>
              <a:t>Fourier series for </a:t>
            </a:r>
            <a:r>
              <a:rPr lang="en-US" sz="4000" u="sng" dirty="0" smtClean="0">
                <a:latin typeface="Algerian" panose="04020705040A02060702" pitchFamily="82" charset="0"/>
              </a:rPr>
              <a:t>ODD </a:t>
            </a:r>
            <a:r>
              <a:rPr lang="en-US" sz="4000" u="sng" dirty="0">
                <a:latin typeface="Algerian" panose="04020705040A02060702" pitchFamily="82" charset="0"/>
              </a:rPr>
              <a:t>FUNCTION</a:t>
            </a:r>
            <a:endParaRPr 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Definition of Odd function:</a:t>
                </a:r>
                <a:endParaRPr lang="en-US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A 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function 𝑓(𝑥) is called odd if 𝑓(−𝑥) = −𝑓(𝑥). (−</a:t>
                </a:r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1)</a:t>
                </a:r>
                <a:r>
                  <a:rPr lang="en-US" baseline="30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= −</a:t>
                </a:r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</a:p>
              <a:p>
                <a:pPr marL="0" indent="0">
                  <a:buNone/>
                </a:pPr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If 𝑓(𝑥) is an odd function, then </a:t>
                </a:r>
                <a:endParaRPr lang="en-US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        𝑎</a:t>
                </a:r>
                <a:r>
                  <a:rPr lang="en-US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0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= 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0 </a:t>
                </a:r>
                <a:endParaRPr lang="en-US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        𝑎</a:t>
                </a:r>
                <a:r>
                  <a:rPr lang="en-US" baseline="-25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n</a:t>
                </a:r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= 0 </a:t>
                </a:r>
                <a:endParaRPr lang="en-US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        𝑏</a:t>
                </a:r>
                <a:r>
                  <a:rPr lang="en-US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n</a:t>
                </a:r>
                <a:r>
                  <a:rPr lang="en-US" dirty="0" smtClean="0"/>
                  <a:t> </a:t>
                </a:r>
                <a:r>
                  <a:rPr lang="en-US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Π</m:t>
                        </m:r>
                      </m:den>
                    </m:f>
                    <m:nary>
                      <m:naryPr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Π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f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) 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cosnx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dx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294035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u="sng" dirty="0" smtClean="0">
                <a:latin typeface="Algerian" panose="04020705040A02060702" pitchFamily="82" charset="0"/>
              </a:rPr>
              <a:t>QUESTION</a:t>
            </a:r>
            <a:endParaRPr lang="en-US" u="sng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Find the Fourier series expansion of the periodic function of period 2𝜋, 𝑓(𝑥) =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𝑥</a:t>
            </a:r>
            <a:r>
              <a:rPr lang="en-US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; −𝜋 &lt; 𝑥 &lt; 𝜋. Hence, find the sum of the series, 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1/1</a:t>
            </a:r>
            <a:r>
              <a:rPr lang="en-US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-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1/2</a:t>
            </a:r>
            <a:r>
              <a:rPr lang="en-US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+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1/3</a:t>
            </a:r>
            <a:r>
              <a:rPr lang="en-US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-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1/4</a:t>
            </a:r>
            <a:r>
              <a:rPr lang="en-US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+…………….</a:t>
            </a:r>
            <a:r>
              <a:rPr lang="en-US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441920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runge Textur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67000"/>
                <a:shade val="65000"/>
              </a:schemeClr>
              <a:schemeClr val="phClr">
                <a:tint val="10000"/>
                <a:satMod val="130000"/>
              </a:schemeClr>
            </a:duotone>
          </a:blip>
          <a:tile tx="0" ty="0" sx="60000" sy="59000" flip="none" algn="b"/>
        </a:blip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115000"/>
              </a:schemeClr>
              <a:schemeClr val="phClr">
                <a:tint val="34000"/>
              </a:schemeClr>
            </a:duotone>
          </a:blip>
          <a:tile tx="0" ty="0" sx="60000" sy="59000" flip="none" algn="b"/>
        </a:blipFill>
      </a:fillStyleLst>
      <a:lnStyleLst>
        <a:ln w="6350" cap="flat" cmpd="sng" algn="ctr">
          <a:solidFill>
            <a:schemeClr val="phClr">
              <a:tint val="7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192</TotalTime>
  <Words>309</Words>
  <Application>Microsoft Office PowerPoint</Application>
  <PresentationFormat>Widescreen</PresentationFormat>
  <Paragraphs>51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Algerian</vt:lpstr>
      <vt:lpstr>Arial</vt:lpstr>
      <vt:lpstr>Calibri</vt:lpstr>
      <vt:lpstr>Calibri Light</vt:lpstr>
      <vt:lpstr>Cambria Math</vt:lpstr>
      <vt:lpstr>Wingdings</vt:lpstr>
      <vt:lpstr>Office Theme</vt:lpstr>
      <vt:lpstr>WELCOME TO OUR PRESENTATION</vt:lpstr>
      <vt:lpstr>TOPIC</vt:lpstr>
      <vt:lpstr>ODD NUMBER</vt:lpstr>
      <vt:lpstr>GRAPH FOR ODD FUNCTION</vt:lpstr>
      <vt:lpstr>EVEN NUMBER</vt:lpstr>
      <vt:lpstr>GRAPH FOR EVEN FUNCTION</vt:lpstr>
      <vt:lpstr>Fourier series for EVEN FUNCTION</vt:lpstr>
      <vt:lpstr>Fourier series for ODD FUNCTION</vt:lpstr>
      <vt:lpstr>QUESTION</vt:lpstr>
      <vt:lpstr>Solution</vt:lpstr>
      <vt:lpstr>Solution</vt:lpstr>
      <vt:lpstr>Solution</vt:lpstr>
      <vt:lpstr>Solution</vt:lpstr>
      <vt:lpstr>SOLUTION</vt:lpstr>
      <vt:lpstr>THE END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21</cp:revision>
  <dcterms:created xsi:type="dcterms:W3CDTF">2020-09-29T04:19:45Z</dcterms:created>
  <dcterms:modified xsi:type="dcterms:W3CDTF">2020-09-29T07:45:44Z</dcterms:modified>
</cp:coreProperties>
</file>