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2" r:id="rId2"/>
    <p:sldId id="257" r:id="rId3"/>
    <p:sldId id="267" r:id="rId4"/>
    <p:sldId id="268" r:id="rId5"/>
    <p:sldId id="269" r:id="rId6"/>
    <p:sldId id="258" r:id="rId7"/>
    <p:sldId id="261" r:id="rId8"/>
    <p:sldId id="262" r:id="rId9"/>
    <p:sldId id="260" r:id="rId10"/>
    <p:sldId id="263" r:id="rId11"/>
    <p:sldId id="266" r:id="rId12"/>
    <p:sldId id="270" r:id="rId13"/>
    <p:sldId id="271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6" d="100"/>
          <a:sy n="76" d="100"/>
        </p:scale>
        <p:origin x="540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1/10/2021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1/10/2021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7850" y="1700462"/>
            <a:ext cx="7236042" cy="1686214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Welcome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to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My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  <a:t>presentation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7850" y="3657537"/>
            <a:ext cx="7236042" cy="146781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Name     : Sagor Ray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ID           :20191135010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Section   :D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021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putting initial value 𝑥0 = 2.5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first approximate root;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1=2.164179104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Similarly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𝑥2=2.097135356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3=2.094555232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4=2.094551482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5=2.094551482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Hence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𝐱𝟒=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𝐱𝟓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Hence 2.094551482 is the required root of given equation.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Application of NRM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To find the square root of any no.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find the inverse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find inverse square root.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Root of any given equation.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Limitations of NRM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F’(x)=0 is real disaster for this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F’’(x)=0 causes the solution to diverse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Sometimes get trapped in local maxima and minima</a:t>
            </a:r>
          </a:p>
        </p:txBody>
      </p:sp>
    </p:spTree>
    <p:extLst>
      <p:ext uri="{BB962C8B-B14F-4D97-AF65-F5344CB8AC3E}">
        <p14:creationId xmlns:p14="http://schemas.microsoft.com/office/powerpoint/2010/main" val="3686859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3600" dirty="0"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Algerian" panose="04020705040A02060702" pitchFamily="82" charset="0"/>
                <a:cs typeface="Arial" panose="020B0604020202020204" pitchFamily="34" charset="0"/>
              </a:rPr>
              <a:t>Thank you</a:t>
            </a:r>
            <a:endParaRPr lang="en-US" sz="36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83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Introduction</a:t>
            </a:r>
            <a:endParaRPr lang="en-US" sz="3600" dirty="0"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 we know from school days , and still we have studied about the solutions of equations like Quadratic equations , cubical equations and polynomial equations and having roots in the form of x=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where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a, b , c are the coefficient of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equ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 But nowadays it is very difficult to remember formulas for higher degree polynomial equations . Hence to remove these difficulties there are few numerical methods, one of them is Newton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Raphson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Method. Which has to be discussed in this power point presentation.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67" t="-1857" r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Newton </a:t>
            </a:r>
            <a:r>
              <a:rPr lang="en-US" sz="3600" dirty="0" err="1">
                <a:latin typeface="Algerian" panose="04020705040A02060702" pitchFamily="82" charset="0"/>
              </a:rPr>
              <a:t>Raphson</a:t>
            </a:r>
            <a:r>
              <a:rPr lang="en-US" sz="3600" dirty="0">
                <a:latin typeface="Algerian" panose="04020705040A02060702" pitchFamily="82" charset="0"/>
              </a:rPr>
              <a:t> Method 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Newton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Raphson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method is a numerical technique which is used to find the roots of Algebraic &amp; transcendental Equations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Algebraic Equations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equation of the form of quadratic or polynomial.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e.g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𝑥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+𝑥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+1=0 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𝑥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-1 =0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𝑥 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-2x -5=0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Newton </a:t>
            </a:r>
            <a:r>
              <a:rPr lang="en-US" dirty="0" err="1">
                <a:latin typeface="Algerian" panose="04020705040A02060702" pitchFamily="82" charset="0"/>
              </a:rPr>
              <a:t>Raphson</a:t>
            </a:r>
            <a:r>
              <a:rPr lang="en-US" dirty="0">
                <a:latin typeface="Algerian" panose="04020705040A02060702" pitchFamily="82" charset="0"/>
              </a:rPr>
              <a:t> Method </a:t>
            </a:r>
            <a:r>
              <a:rPr lang="en-US" dirty="0" smtClean="0">
                <a:latin typeface="Algerian" panose="04020705040A02060702" pitchFamily="82" charset="0"/>
              </a:rPr>
              <a:t>in Graphically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91" y="2133600"/>
            <a:ext cx="6229644" cy="4267200"/>
          </a:xfr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2413" y="1676400"/>
                <a:ext cx="10286999" cy="4495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f(x) =0 ,is an given equation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•  Starting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from an initial point 𝑥0 </a:t>
                </a: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Determine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slope of f(x) at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Call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it f’(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).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Slope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=tan</a:t>
                </a:r>
                <a:r>
                  <a:rPr lang="az-Cyrl-AZ" dirty="0">
                    <a:latin typeface="Arial" panose="020B0604020202020204" pitchFamily="34" charset="0"/>
                    <a:cs typeface="Arial" panose="020B0604020202020204" pitchFamily="34" charset="0"/>
                  </a:rPr>
                  <a:t>Ѳ=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az-Cyrl-AZ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−0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r>
                  <a:rPr lang="az-Cyrl-AZ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az-Cyrl-AZ" dirty="0">
                    <a:latin typeface="Arial" panose="020B0604020202020204" pitchFamily="34" charset="0"/>
                    <a:cs typeface="Arial" panose="020B0604020202020204" pitchFamily="34" charset="0"/>
                  </a:rPr>
                  <a:t>𝑓 </a:t>
                </a:r>
                <a:r>
                  <a:rPr lang="az-Cyrl-AZ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′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az-Cyrl-AZ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az-Cyrl-AZ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From here we get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•     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𝑓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/>
                                  <m:t> 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/>
                          <m:t>−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i="1"/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</a:t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Hence ;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𝐱</a:t>
                </a:r>
                <a:r>
                  <a:rPr lang="en-US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𝐟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𝐱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𝐟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′(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𝐱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2413" y="1676400"/>
                <a:ext cx="10286999" cy="4495800"/>
              </a:xfrm>
              <a:blipFill rotWithShape="0">
                <a:blip r:embed="rId2"/>
                <a:stretch>
                  <a:fillRect l="-771" t="-2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Newton </a:t>
            </a:r>
            <a:r>
              <a:rPr lang="en-US" sz="3600" dirty="0" err="1">
                <a:latin typeface="Algerian" panose="04020705040A02060702" pitchFamily="82" charset="0"/>
              </a:rPr>
              <a:t>Raphson</a:t>
            </a:r>
            <a:r>
              <a:rPr lang="en-US" sz="3600" dirty="0">
                <a:latin typeface="Algerian" panose="04020705040A02060702" pitchFamily="82" charset="0"/>
              </a:rPr>
              <a:t> formula</a:t>
            </a:r>
            <a:endParaRPr lang="en-US" sz="3600" dirty="0"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Algorithm for f(x)=0 </a:t>
                </a:r>
                <a:r>
                  <a:rPr lang="en-US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•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 f’(x) symbolically.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•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Choose an initial guess 𝑥0as given below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let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a,b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 be any interval such that f(a)0 ,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then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b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Then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𝐱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𝐟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𝐟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Similarly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𝐱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𝐟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𝐟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Then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by repetition of this process we can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…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b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• At last we reach at a stage where we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.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•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Then we will stop.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•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will be the required root of given equation.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00" t="-5000" b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NRM by Taylor series </a:t>
            </a:r>
            <a:endParaRPr lang="en-US" sz="3600" dirty="0"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we have given an equation f(x)=0. </a:t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𝑥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0 be the approximated root of given equation.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•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+h) be the actual root where ‘h’ is very small such that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•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+ ℎ)=0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From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Taylor series expansion on expanding to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+ ℎ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ℎ)=f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+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hf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’(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2!</m:t>
                        </m:r>
                      </m:den>
                    </m:f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’’(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f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’’’(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+…….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Now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on neglecting higher powers of h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•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𝐟</m:t>
                    </m:r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i="1" dirty="0"/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hf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’(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𝐟</m:t>
                    </m:r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=0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From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above h=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𝐟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𝐟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67" t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Hence first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ℎ); </a:t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𝐱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𝐟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𝐟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Second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approximation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𝐱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𝐟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𝐟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repeating this process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get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𝐱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𝐟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𝐟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This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required newton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Raphson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method.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67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How to solve an example</a:t>
            </a:r>
            <a:endParaRPr lang="en-US" sz="3600" dirty="0"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1293812" y="1981201"/>
                <a:ext cx="10058400" cy="4191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F(x)= 𝑥</a:t>
                </a:r>
                <a:r>
                  <a:rPr lang="en-US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- 2x – 5</a:t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F’(x) = 3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𝑥</a:t>
                </a:r>
                <a:r>
                  <a:rPr lang="en-US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-2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Now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checking for initial point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F(1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=-6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F(2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)= -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F(3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=16 Hence root lies between (2,3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Initial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2+3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From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NRM formula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𝐱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𝐟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𝐟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,putting all these above values in this formula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1293812" y="1981201"/>
                <a:ext cx="10058400" cy="4191000"/>
              </a:xfrm>
              <a:blipFill rotWithShape="0">
                <a:blip r:embed="rId2"/>
                <a:stretch>
                  <a:fillRect l="-909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94</TotalTime>
  <Words>245</Words>
  <Application>Microsoft Office PowerPoint</Application>
  <PresentationFormat>Custom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Cambria Math</vt:lpstr>
      <vt:lpstr>Consolas</vt:lpstr>
      <vt:lpstr>Corbel</vt:lpstr>
      <vt:lpstr>Chalkboard 16x9</vt:lpstr>
      <vt:lpstr>Welcome to My presentation </vt:lpstr>
      <vt:lpstr>Introduction</vt:lpstr>
      <vt:lpstr>Newton Raphson Method </vt:lpstr>
      <vt:lpstr>Newton Raphson Method in Graphically</vt:lpstr>
      <vt:lpstr>PowerPoint Presentation</vt:lpstr>
      <vt:lpstr>Newton Raphson formula</vt:lpstr>
      <vt:lpstr>NRM by Taylor series </vt:lpstr>
      <vt:lpstr>PowerPoint Presentation</vt:lpstr>
      <vt:lpstr>How to solve an example</vt:lpstr>
      <vt:lpstr>PowerPoint Presentation</vt:lpstr>
      <vt:lpstr>Application of NRM</vt:lpstr>
      <vt:lpstr>Limitations of NRM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Microsoft account</dc:creator>
  <cp:lastModifiedBy>Microsoft account</cp:lastModifiedBy>
  <cp:revision>21</cp:revision>
  <dcterms:created xsi:type="dcterms:W3CDTF">2021-01-10T14:48:12Z</dcterms:created>
  <dcterms:modified xsi:type="dcterms:W3CDTF">2021-01-10T16:23:08Z</dcterms:modified>
</cp:coreProperties>
</file>