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3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A5B08-F386-4179-9443-9D21CE61D9E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E571E-5718-4AAA-BC5C-5E3887054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2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92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F2A62-3950-4842-8299-49CED83FF8C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AD0EB1-C9BA-453D-9DDD-77F50A09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sland.com/sis-c/" TargetMode="External"/><Relationship Id="rId2" Type="http://schemas.openxmlformats.org/officeDocument/2006/relationships/hyperlink" Target="http://www.cppbeginner.com/cpp-projects/student-management-system-project-in-cp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5124" y="115231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WELCOME</a:t>
            </a:r>
            <a:br>
              <a:rPr lang="en-US" sz="6000" dirty="0" smtClean="0">
                <a:solidFill>
                  <a:srgbClr val="00B050"/>
                </a:solidFill>
              </a:rPr>
            </a:br>
            <a:r>
              <a:rPr lang="en-US" sz="6000" dirty="0" smtClean="0">
                <a:solidFill>
                  <a:srgbClr val="00B050"/>
                </a:solidFill>
              </a:rPr>
              <a:t>   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989" y="2572669"/>
            <a:ext cx="7766936" cy="10968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4000" dirty="0" smtClean="0"/>
              <a:t>Project Presentation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72333" y="1975466"/>
            <a:ext cx="8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to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0652" y="4266771"/>
            <a:ext cx="6372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Software Development Lab I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 Course Code: CSE2142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836" y="497059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(7)Time- Scheduling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370225"/>
              </p:ext>
            </p:extLst>
          </p:nvPr>
        </p:nvGraphicFramePr>
        <p:xfrm>
          <a:off x="1627557" y="1817859"/>
          <a:ext cx="9162362" cy="36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146">
                  <a:extLst>
                    <a:ext uri="{9D8B030D-6E8A-4147-A177-3AD203B41FA5}">
                      <a16:colId xmlns:a16="http://schemas.microsoft.com/office/drawing/2014/main" val="3495338123"/>
                    </a:ext>
                  </a:extLst>
                </a:gridCol>
                <a:gridCol w="4887216">
                  <a:extLst>
                    <a:ext uri="{9D8B030D-6E8A-4147-A177-3AD203B41FA5}">
                      <a16:colId xmlns:a16="http://schemas.microsoft.com/office/drawing/2014/main" val="3903535291"/>
                    </a:ext>
                  </a:extLst>
                </a:gridCol>
              </a:tblGrid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Survey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 Days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83223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Analysis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r>
                        <a:rPr lang="en-US" sz="2000" b="1" baseline="0" dirty="0" smtClean="0"/>
                        <a:t> Days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4476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Coding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24 </a:t>
                      </a:r>
                      <a:r>
                        <a:rPr lang="en-US" sz="2000" b="1" dirty="0" smtClean="0"/>
                        <a:t>Days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715057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Review of Coding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17 </a:t>
                      </a:r>
                      <a:r>
                        <a:rPr lang="en-US" sz="2000" b="1" baseline="0" dirty="0" smtClean="0"/>
                        <a:t>Days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36838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Documentation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5 Days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91556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Total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 </a:t>
                      </a:r>
                      <a:r>
                        <a:rPr lang="en-US" sz="2000" b="1" dirty="0" smtClean="0"/>
                        <a:t>Weeks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6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7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999" y="119002"/>
            <a:ext cx="8596668" cy="92320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(8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Database Design (ER Diagram)</a:t>
            </a:r>
            <a:br>
              <a:rPr lang="en-US" b="1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417" y="21746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05813" y="968352"/>
            <a:ext cx="250405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i="1" dirty="0"/>
              <a:t>  STUDENT INFORMATION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6421" y="2602523"/>
            <a:ext cx="2040562" cy="103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Insert Student Record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5405" y="4392821"/>
            <a:ext cx="2306572" cy="102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Entire Student Records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63705" y="5549103"/>
            <a:ext cx="2454982" cy="102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 Student Record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8342" y="5549103"/>
            <a:ext cx="2433539" cy="102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dirty="0"/>
              <a:t>Delete Student Record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11882" y="4276578"/>
            <a:ext cx="2539220" cy="114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 Student Record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17101" y="2461846"/>
            <a:ext cx="2066372" cy="117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15" name="Down Arrow 14"/>
          <p:cNvSpPr/>
          <p:nvPr/>
        </p:nvSpPr>
        <p:spPr>
          <a:xfrm rot="3978051">
            <a:off x="3202006" y="913984"/>
            <a:ext cx="699921" cy="2719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434157">
            <a:off x="3642475" y="1670680"/>
            <a:ext cx="771155" cy="3085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901664">
            <a:off x="4596514" y="2130705"/>
            <a:ext cx="870058" cy="3363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907779">
            <a:off x="6318181" y="2172817"/>
            <a:ext cx="850483" cy="3324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165174">
            <a:off x="7495857" y="1660097"/>
            <a:ext cx="797535" cy="296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7407673">
            <a:off x="8147690" y="807132"/>
            <a:ext cx="738511" cy="2768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54" y="0"/>
            <a:ext cx="10633091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(9)</a:t>
            </a:r>
            <a:r>
              <a:rPr lang="en-US" b="1" i="1" dirty="0">
                <a:solidFill>
                  <a:srgbClr val="FF0000"/>
                </a:solidFill>
              </a:rPr>
              <a:t>System input and Display output (Pictures)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9" y="1636651"/>
            <a:ext cx="7912802" cy="4452987"/>
          </a:xfrm>
        </p:spPr>
      </p:pic>
      <p:sp>
        <p:nvSpPr>
          <p:cNvPr id="5" name="TextBox 4"/>
          <p:cNvSpPr txBox="1"/>
          <p:nvPr/>
        </p:nvSpPr>
        <p:spPr>
          <a:xfrm>
            <a:off x="5331655" y="6189785"/>
            <a:ext cx="111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Fig: 9.1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44378" y="920690"/>
            <a:ext cx="18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44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034" y="2540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Insert Student Record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62" y="1016000"/>
            <a:ext cx="8470638" cy="4762538"/>
          </a:xfrm>
        </p:spPr>
      </p:pic>
      <p:sp>
        <p:nvSpPr>
          <p:cNvPr id="5" name="TextBox 4"/>
          <p:cNvSpPr txBox="1"/>
          <p:nvPr/>
        </p:nvSpPr>
        <p:spPr>
          <a:xfrm>
            <a:off x="5181600" y="6070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332" y="3429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Entire Student Records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8" y="1003300"/>
            <a:ext cx="8481865" cy="4762500"/>
          </a:xfrm>
        </p:spPr>
      </p:pic>
      <p:sp>
        <p:nvSpPr>
          <p:cNvPr id="5" name="TextBox 4"/>
          <p:cNvSpPr txBox="1"/>
          <p:nvPr/>
        </p:nvSpPr>
        <p:spPr>
          <a:xfrm>
            <a:off x="4660900" y="61214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234" y="4064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Search Student Record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9" y="1066800"/>
            <a:ext cx="8412019" cy="4733925"/>
          </a:xfrm>
        </p:spPr>
      </p:pic>
      <p:sp>
        <p:nvSpPr>
          <p:cNvPr id="5" name="TextBox 4"/>
          <p:cNvSpPr txBox="1"/>
          <p:nvPr/>
        </p:nvSpPr>
        <p:spPr>
          <a:xfrm>
            <a:off x="4711700" y="6057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34" y="2921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Delete Student </a:t>
            </a:r>
            <a:r>
              <a:rPr lang="en-US" sz="2400" b="1" dirty="0" smtClean="0">
                <a:solidFill>
                  <a:schemeClr val="tx1"/>
                </a:solidFill>
              </a:rPr>
              <a:t>Record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0" y="952500"/>
            <a:ext cx="8649223" cy="4864100"/>
          </a:xfrm>
        </p:spPr>
      </p:pic>
      <p:sp>
        <p:nvSpPr>
          <p:cNvPr id="5" name="TextBox 4"/>
          <p:cNvSpPr txBox="1"/>
          <p:nvPr/>
        </p:nvSpPr>
        <p:spPr>
          <a:xfrm>
            <a:off x="4483100" y="6121400"/>
            <a:ext cx="11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034" y="203200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Update Student </a:t>
            </a:r>
            <a:r>
              <a:rPr lang="en-US" sz="2400" b="1" dirty="0" smtClean="0">
                <a:solidFill>
                  <a:schemeClr val="tx1"/>
                </a:solidFill>
              </a:rPr>
              <a:t>Record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2" y="774700"/>
            <a:ext cx="8884874" cy="5000626"/>
          </a:xfrm>
        </p:spPr>
      </p:pic>
      <p:sp>
        <p:nvSpPr>
          <p:cNvPr id="6" name="TextBox 5"/>
          <p:cNvSpPr txBox="1"/>
          <p:nvPr/>
        </p:nvSpPr>
        <p:spPr>
          <a:xfrm>
            <a:off x="4965700" y="61722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2968" y="113024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Exit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40" y="684524"/>
            <a:ext cx="9197260" cy="5167001"/>
          </a:xfrm>
        </p:spPr>
      </p:pic>
      <p:sp>
        <p:nvSpPr>
          <p:cNvPr id="5" name="TextBox 4"/>
          <p:cNvSpPr txBox="1"/>
          <p:nvPr/>
        </p:nvSpPr>
        <p:spPr>
          <a:xfrm>
            <a:off x="5118100" y="605369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9.7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41300"/>
            <a:ext cx="9134302" cy="1320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11)</a:t>
            </a:r>
            <a:r>
              <a:rPr lang="en-US" b="1" i="1" dirty="0">
                <a:solidFill>
                  <a:srgbClr val="FF0000"/>
                </a:solidFill>
              </a:rPr>
              <a:t> Applications/Impact on the society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/>
              <a:t>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034" y="1652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It is uses friendly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can reduce paper work and all system are computerize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can handle all necessary information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All Educational Institutions should use this Software for faster work.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31" y="1795194"/>
            <a:ext cx="7766936" cy="1523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7" y="2008510"/>
            <a:ext cx="9594166" cy="109689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Student Information Management System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98885"/>
            <a:ext cx="1911658" cy="17553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47114" y="422031"/>
            <a:ext cx="395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Dept. of Computer Science &amp; Engineering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994" y="3105409"/>
            <a:ext cx="48252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FF00"/>
                </a:solidFill>
              </a:rPr>
              <a:t>Presented By:</a:t>
            </a:r>
          </a:p>
          <a:p>
            <a:endParaRPr lang="en-US" dirty="0"/>
          </a:p>
          <a:p>
            <a:r>
              <a:rPr lang="en-US" sz="2400" dirty="0" smtClean="0"/>
              <a:t>MD. </a:t>
            </a:r>
            <a:r>
              <a:rPr lang="en-US" sz="2400" dirty="0" err="1" smtClean="0"/>
              <a:t>Habibur</a:t>
            </a:r>
            <a:r>
              <a:rPr lang="en-US" sz="2400" dirty="0" smtClean="0"/>
              <a:t> Rahman</a:t>
            </a:r>
          </a:p>
          <a:p>
            <a:r>
              <a:rPr lang="en-US" sz="2400" dirty="0" smtClean="0"/>
              <a:t>ID No.: 1737820121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Year, 1</a:t>
            </a:r>
            <a:r>
              <a:rPr lang="en-US" sz="2400" baseline="30000" dirty="0"/>
              <a:t>st</a:t>
            </a:r>
            <a:r>
              <a:rPr lang="en-US" sz="2400" dirty="0"/>
              <a:t> semester</a:t>
            </a:r>
          </a:p>
          <a:p>
            <a:r>
              <a:rPr lang="en-US" sz="2400" dirty="0" smtClean="0"/>
              <a:t>Session: 2016-2017</a:t>
            </a:r>
          </a:p>
          <a:p>
            <a:r>
              <a:rPr lang="en-US" sz="2400" dirty="0" smtClean="0"/>
              <a:t>Dept. of CSE</a:t>
            </a:r>
          </a:p>
          <a:p>
            <a:r>
              <a:rPr lang="en-US" sz="2400" dirty="0" smtClean="0"/>
              <a:t>TMSS Engineering College, </a:t>
            </a:r>
            <a:r>
              <a:rPr lang="en-US" sz="2400" dirty="0" err="1" smtClean="0"/>
              <a:t>Bogura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491" y="3243212"/>
            <a:ext cx="4811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FF00"/>
                </a:solidFill>
              </a:rPr>
              <a:t>Project Supervisor</a:t>
            </a:r>
          </a:p>
          <a:p>
            <a:endParaRPr lang="en-US" dirty="0"/>
          </a:p>
          <a:p>
            <a:r>
              <a:rPr lang="en-US" sz="2400" dirty="0" err="1" smtClean="0"/>
              <a:t>Subrata</a:t>
            </a:r>
            <a:r>
              <a:rPr lang="en-US" sz="2400" dirty="0" smtClean="0"/>
              <a:t> Kumar Paul</a:t>
            </a:r>
          </a:p>
          <a:p>
            <a:endParaRPr lang="en-US" sz="2400" dirty="0"/>
          </a:p>
          <a:p>
            <a:r>
              <a:rPr lang="en-US" sz="2400" dirty="0" smtClean="0"/>
              <a:t>Lecturer</a:t>
            </a:r>
          </a:p>
          <a:p>
            <a:r>
              <a:rPr lang="en-US" sz="2400" dirty="0" smtClean="0"/>
              <a:t>Dept. of CSE</a:t>
            </a:r>
          </a:p>
          <a:p>
            <a:r>
              <a:rPr lang="en-US" sz="2400" dirty="0" smtClean="0"/>
              <a:t>TMSS Engineering </a:t>
            </a:r>
            <a:r>
              <a:rPr lang="en-US" sz="2400" dirty="0" err="1" smtClean="0"/>
              <a:t>College,Bogura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1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12)</a:t>
            </a:r>
            <a:r>
              <a:rPr lang="en-US" b="1" i="1" dirty="0">
                <a:solidFill>
                  <a:srgbClr val="FF0000"/>
                </a:solidFill>
              </a:rPr>
              <a:t> Major 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234" y="2376489"/>
            <a:ext cx="8596668" cy="38807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Reference: Link 1, Link 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Link 1:</a:t>
            </a:r>
          </a:p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 http://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www.cppbeginner.com/cpp-projects/student-management-system-project-in-cpp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Link 2:</a:t>
            </a:r>
          </a:p>
          <a:p>
            <a:r>
              <a:rPr lang="en-US" sz="2400" dirty="0" smtClean="0">
                <a:solidFill>
                  <a:schemeClr val="tx1"/>
                </a:solidFill>
                <a:hlinkClick r:id="rId3"/>
              </a:rPr>
              <a:t>https://www.projectsland.com/sis-c/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          </a:t>
            </a:r>
            <a:r>
              <a:rPr lang="en-US" b="1" dirty="0" smtClean="0">
                <a:solidFill>
                  <a:srgbClr val="FF0000"/>
                </a:solidFill>
              </a:rPr>
              <a:t>(13)Ending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34" y="20208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Brush Script MT" panose="03060802040406070304" pitchFamily="66" charset="0"/>
              </a:rPr>
              <a:t>                </a:t>
            </a: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Thanks  Everyone for Watching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                 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sz="3200" dirty="0"/>
              <a:t>	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</a:t>
            </a: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Do </a:t>
            </a:r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you </a:t>
            </a: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have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Any Question</a:t>
            </a:r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???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183" y="0"/>
            <a:ext cx="8596668" cy="1491175"/>
          </a:xfrm>
          <a:noFill/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Contents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527348"/>
              </p:ext>
            </p:extLst>
          </p:nvPr>
        </p:nvGraphicFramePr>
        <p:xfrm>
          <a:off x="1860672" y="724932"/>
          <a:ext cx="8762096" cy="368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096">
                  <a:extLst>
                    <a:ext uri="{9D8B030D-6E8A-4147-A177-3AD203B41FA5}">
                      <a16:colId xmlns:a16="http://schemas.microsoft.com/office/drawing/2014/main" val="3969574046"/>
                    </a:ext>
                  </a:extLst>
                </a:gridCol>
              </a:tblGrid>
              <a:tr h="4492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(1) Introduction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25299"/>
                  </a:ext>
                </a:extLst>
              </a:tr>
              <a:tr h="4405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(2) What is the project?  Why need it?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20649"/>
                  </a:ext>
                </a:extLst>
              </a:tr>
              <a:tr h="4405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 (3)Difference between existing</a:t>
                      </a:r>
                      <a:r>
                        <a:rPr lang="en-US" b="1" baseline="0" dirty="0" smtClean="0"/>
                        <a:t> system.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69382"/>
                  </a:ext>
                </a:extLst>
              </a:tr>
              <a:tr h="4405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       (4)Language and</a:t>
                      </a:r>
                      <a:r>
                        <a:rPr lang="en-US" b="1" baseline="0" dirty="0" smtClean="0"/>
                        <a:t> tools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22368"/>
                  </a:ext>
                </a:extLst>
              </a:tr>
              <a:tr h="4405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      (5)Requirement Analysis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93273"/>
                  </a:ext>
                </a:extLst>
              </a:tr>
              <a:tr h="4123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              (6)</a:t>
                      </a:r>
                      <a:r>
                        <a:rPr lang="en-US" sz="1800" b="1" i="1" dirty="0" smtClean="0"/>
                        <a:t> System design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15062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      (7)</a:t>
                      </a:r>
                      <a:r>
                        <a:rPr lang="en-US" sz="1800" b="1" dirty="0" smtClean="0"/>
                        <a:t>Time- Scheduling 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2863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      (8)</a:t>
                      </a:r>
                      <a:r>
                        <a:rPr lang="en-US" sz="1800" b="1" i="1" dirty="0" smtClean="0"/>
                        <a:t> Database Design (ER Diagram)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9098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51571"/>
              </p:ext>
            </p:extLst>
          </p:nvPr>
        </p:nvGraphicFramePr>
        <p:xfrm>
          <a:off x="1851977" y="4180902"/>
          <a:ext cx="8779485" cy="191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485">
                  <a:extLst>
                    <a:ext uri="{9D8B030D-6E8A-4147-A177-3AD203B41FA5}">
                      <a16:colId xmlns:a16="http://schemas.microsoft.com/office/drawing/2014/main" val="2010725766"/>
                    </a:ext>
                  </a:extLst>
                </a:gridCol>
              </a:tblGrid>
              <a:tr h="4164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(9)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System input and Display output (Pictures)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47234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            (10)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System Testing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131919"/>
                  </a:ext>
                </a:extLst>
              </a:tr>
              <a:tr h="434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(11)</a:t>
                      </a:r>
                      <a:r>
                        <a:rPr lang="en-US" sz="1800" b="1" i="1" dirty="0" smtClean="0"/>
                        <a:t> Applications/Impact on the society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69958"/>
                  </a:ext>
                </a:extLst>
              </a:tr>
              <a:tr h="41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                                        (12)</a:t>
                      </a:r>
                      <a:r>
                        <a:rPr lang="en-US" sz="1800" b="1" i="1" dirty="0" smtClean="0"/>
                        <a:t> Major References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2966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0149"/>
              </p:ext>
            </p:extLst>
          </p:nvPr>
        </p:nvGraphicFramePr>
        <p:xfrm>
          <a:off x="1851976" y="5943600"/>
          <a:ext cx="8779485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485">
                  <a:extLst>
                    <a:ext uri="{9D8B030D-6E8A-4147-A177-3AD203B41FA5}">
                      <a16:colId xmlns:a16="http://schemas.microsoft.com/office/drawing/2014/main" val="20625573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                                            (13)Ending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647" y="42672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(1)Introduction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801" y="1921438"/>
            <a:ext cx="9043441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Hello Everyone Welcome to my first Project Presentation. In this Presentation I would like to discuss about Student Information Management System.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Hope, you will watch this Presentation First to Last with patience and help me to perform a great experience on it.</a:t>
            </a:r>
          </a:p>
        </p:txBody>
      </p:sp>
    </p:spTree>
    <p:extLst>
      <p:ext uri="{BB962C8B-B14F-4D97-AF65-F5344CB8AC3E}">
        <p14:creationId xmlns:p14="http://schemas.microsoft.com/office/powerpoint/2010/main" val="7514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11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2)What is the Project? Why need it?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562" y="190737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My Project is </a:t>
            </a:r>
            <a:r>
              <a:rPr lang="en-US" sz="2400" b="1" dirty="0" smtClean="0">
                <a:solidFill>
                  <a:schemeClr val="tx1"/>
                </a:solidFill>
              </a:rPr>
              <a:t>“Student Information Management System”. </a:t>
            </a:r>
            <a:r>
              <a:rPr lang="en-US" sz="2400" dirty="0" smtClean="0">
                <a:solidFill>
                  <a:schemeClr val="tx1"/>
                </a:solidFill>
              </a:rPr>
              <a:t>It is work to </a:t>
            </a:r>
            <a:r>
              <a:rPr lang="en-US" sz="2400" b="1" dirty="0" smtClean="0">
                <a:solidFill>
                  <a:schemeClr val="tx1"/>
                </a:solidFill>
              </a:rPr>
              <a:t>record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</a:rPr>
              <a:t>update</a:t>
            </a:r>
            <a:r>
              <a:rPr lang="en-US" sz="2400" dirty="0" smtClean="0">
                <a:solidFill>
                  <a:schemeClr val="tx1"/>
                </a:solidFill>
              </a:rPr>
              <a:t> Student Information in an Educational Institution.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 Every Educational Institution, authority should have keep every Student information without a software. This software can help to overcome this problem and helps to save their time to perform other tasks.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334" y="29210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3)Difference between existing system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34" y="14874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project is </a:t>
            </a:r>
            <a:r>
              <a:rPr lang="en-US" sz="2400" dirty="0" smtClean="0">
                <a:solidFill>
                  <a:schemeClr val="tx1"/>
                </a:solidFill>
              </a:rPr>
              <a:t>available in market </a:t>
            </a:r>
            <a:r>
              <a:rPr lang="en-US" sz="2400" dirty="0">
                <a:solidFill>
                  <a:schemeClr val="tx1"/>
                </a:solidFill>
              </a:rPr>
              <a:t>. But I worked on this for developing my personal skill about software development.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872" y="328246"/>
            <a:ext cx="8596668" cy="13208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(4)Language and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586" y="1752626"/>
            <a:ext cx="8596668" cy="38807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Language: </a:t>
            </a:r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>
                <a:solidFill>
                  <a:schemeClr val="tx1"/>
                </a:solidFill>
              </a:rPr>
              <a:t>is written on </a:t>
            </a:r>
            <a:r>
              <a:rPr lang="en-US" sz="2400" dirty="0" smtClean="0">
                <a:solidFill>
                  <a:schemeClr val="tx1"/>
                </a:solidFill>
              </a:rPr>
              <a:t>C++ Language.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Tools: </a:t>
            </a:r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>
                <a:solidFill>
                  <a:schemeClr val="tx1"/>
                </a:solidFill>
              </a:rPr>
              <a:t>is works on </a:t>
            </a:r>
            <a:r>
              <a:rPr lang="en-US" sz="2400" dirty="0" smtClean="0">
                <a:solidFill>
                  <a:schemeClr val="tx1"/>
                </a:solidFill>
              </a:rPr>
              <a:t>Windows Platform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734" y="27940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(5)Requirement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034" y="1931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Requirement for Development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Area of Project: Windows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091" y="398585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(6)System Design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904" y="1316528"/>
            <a:ext cx="8596668" cy="388077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Insert Student Record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Entire Student Records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Search </a:t>
            </a:r>
            <a:r>
              <a:rPr lang="en-US" sz="2400" dirty="0">
                <a:solidFill>
                  <a:schemeClr val="tx1"/>
                </a:solidFill>
              </a:rPr>
              <a:t>Student Record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Delete </a:t>
            </a:r>
            <a:r>
              <a:rPr lang="en-US" sz="2400" dirty="0">
                <a:solidFill>
                  <a:schemeClr val="tx1"/>
                </a:solidFill>
              </a:rPr>
              <a:t>Student Record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Update </a:t>
            </a:r>
            <a:r>
              <a:rPr lang="en-US" sz="2400" dirty="0">
                <a:solidFill>
                  <a:schemeClr val="tx1"/>
                </a:solidFill>
              </a:rPr>
              <a:t>Student Record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Exit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537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Brush Script MT</vt:lpstr>
      <vt:lpstr>Calibri</vt:lpstr>
      <vt:lpstr>Trebuchet MS</vt:lpstr>
      <vt:lpstr>Wingdings 3</vt:lpstr>
      <vt:lpstr>Facet</vt:lpstr>
      <vt:lpstr>WELCOME    </vt:lpstr>
      <vt:lpstr> </vt:lpstr>
      <vt:lpstr>Contents</vt:lpstr>
      <vt:lpstr>(1)Introduction</vt:lpstr>
      <vt:lpstr>    (2)What is the Project? Why need it?</vt:lpstr>
      <vt:lpstr>3)Difference between existing system. </vt:lpstr>
      <vt:lpstr> (4)Language and tools</vt:lpstr>
      <vt:lpstr>(5)Requirement Analysis</vt:lpstr>
      <vt:lpstr>(6)System Design </vt:lpstr>
      <vt:lpstr>(7)Time- Scheduling </vt:lpstr>
      <vt:lpstr>(8)  Database Design (ER Diagram) </vt:lpstr>
      <vt:lpstr> (9)System input and Display output (Pictures)</vt:lpstr>
      <vt:lpstr>Insert Student Record</vt:lpstr>
      <vt:lpstr>Entire Student Records</vt:lpstr>
      <vt:lpstr>Search Student Record </vt:lpstr>
      <vt:lpstr>Delete Student Record  </vt:lpstr>
      <vt:lpstr>  Update Student Record </vt:lpstr>
      <vt:lpstr>Exit </vt:lpstr>
      <vt:lpstr>(11) Applications/Impact on the society                 </vt:lpstr>
      <vt:lpstr>          (12) Major References</vt:lpstr>
      <vt:lpstr>                        (13)Ending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Ggjfhkaefhequ</dc:title>
  <dc:creator>Sagor</dc:creator>
  <cp:lastModifiedBy>Sagor</cp:lastModifiedBy>
  <cp:revision>49</cp:revision>
  <dcterms:created xsi:type="dcterms:W3CDTF">2018-05-30T01:25:45Z</dcterms:created>
  <dcterms:modified xsi:type="dcterms:W3CDTF">2018-05-31T05:03:37Z</dcterms:modified>
</cp:coreProperties>
</file>