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  <p:sldMasterId id="2147483684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5" r:id="rId7"/>
    <p:sldId id="262" r:id="rId8"/>
    <p:sldId id="271" r:id="rId9"/>
    <p:sldId id="273" r:id="rId10"/>
    <p:sldId id="279" r:id="rId11"/>
    <p:sldId id="269" r:id="rId12"/>
    <p:sldId id="270" r:id="rId13"/>
    <p:sldId id="267" r:id="rId14"/>
    <p:sldId id="272" r:id="rId15"/>
    <p:sldId id="274" r:id="rId16"/>
    <p:sldId id="280" r:id="rId17"/>
    <p:sldId id="276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D5793-727A-48DE-8F20-355D4F64E4AA}" v="33" dt="2019-06-24T03:38:50.162"/>
    <p1510:client id="{2EB6C68E-1A75-47A7-82F0-78BE646789D5}" v="1" dt="2019-06-23T11:18:37.486"/>
    <p1510:client id="{5B836BA4-76A9-475E-B7E8-3265A5DF7FAC}" v="106" dt="2019-06-23T11:50:39.262"/>
    <p1510:client id="{938D65CA-04AA-41B9-9631-C502F524A7E3}" v="106" dt="2019-06-23T12:51:20.213"/>
    <p1510:client id="{E3DA91A0-CEE7-4EE2-BD68-ABCB43C48F66}" v="5" dt="2019-06-23T11:09:4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0A479-715F-4C3B-B177-A2A0009F2D9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8C5A45-ED75-41F9-B8D4-2985D1A5BAEA}">
      <dgm:prSet/>
      <dgm:spPr/>
      <dgm:t>
        <a:bodyPr/>
        <a:lstStyle/>
        <a:p>
          <a:r>
            <a:rPr lang="en-US"/>
            <a:t>The students of CDIP will have a personal website for their documentation and assignment. They will have security for their personal information.</a:t>
          </a:r>
        </a:p>
      </dgm:t>
    </dgm:pt>
    <dgm:pt modelId="{D878DE68-3866-4D54-B7DD-17ED24EDEEC0}" type="parTrans" cxnId="{13A6025B-99FD-44D7-86FE-35F1CF3E751B}">
      <dgm:prSet/>
      <dgm:spPr/>
      <dgm:t>
        <a:bodyPr/>
        <a:lstStyle/>
        <a:p>
          <a:endParaRPr lang="en-US"/>
        </a:p>
      </dgm:t>
    </dgm:pt>
    <dgm:pt modelId="{A3075E87-BDF5-4CD2-B692-AD6B1C78CDB9}" type="sibTrans" cxnId="{13A6025B-99FD-44D7-86FE-35F1CF3E751B}">
      <dgm:prSet/>
      <dgm:spPr/>
      <dgm:t>
        <a:bodyPr/>
        <a:lstStyle/>
        <a:p>
          <a:endParaRPr lang="en-US"/>
        </a:p>
      </dgm:t>
    </dgm:pt>
    <dgm:pt modelId="{56232EBE-25ED-45B4-A687-AFF01A59713E}">
      <dgm:prSet/>
      <dgm:spPr/>
      <dgm:t>
        <a:bodyPr/>
        <a:lstStyle/>
        <a:p>
          <a:pPr rtl="0"/>
          <a:r>
            <a:rPr lang="en-US"/>
            <a:t>User will ask any type of</a:t>
          </a:r>
          <a:r>
            <a:rPr lang="en-US">
              <a:latin typeface="Gill Sans MT" panose="020B0502020104020203"/>
            </a:rPr>
            <a:t> questions of IT  or Industry related problem </a:t>
          </a:r>
          <a:r>
            <a:rPr lang="en-US"/>
            <a:t>and experts can answer their question using our website</a:t>
          </a:r>
          <a:r>
            <a:rPr lang="en-US">
              <a:latin typeface="Gill Sans MT" panose="020B0502020104020203"/>
            </a:rPr>
            <a:t>.</a:t>
          </a:r>
          <a:endParaRPr lang="en-US"/>
        </a:p>
      </dgm:t>
    </dgm:pt>
    <dgm:pt modelId="{79933737-164D-4DAD-AFFB-ED2C4D53FE94}" type="parTrans" cxnId="{1AF82E55-047D-469C-BA3A-FF3571BC912D}">
      <dgm:prSet/>
      <dgm:spPr/>
      <dgm:t>
        <a:bodyPr/>
        <a:lstStyle/>
        <a:p>
          <a:endParaRPr lang="en-US"/>
        </a:p>
      </dgm:t>
    </dgm:pt>
    <dgm:pt modelId="{823110B2-F98A-4B17-8C40-48001C17DD3D}" type="sibTrans" cxnId="{1AF82E55-047D-469C-BA3A-FF3571BC912D}">
      <dgm:prSet/>
      <dgm:spPr/>
      <dgm:t>
        <a:bodyPr/>
        <a:lstStyle/>
        <a:p>
          <a:endParaRPr lang="en-US"/>
        </a:p>
      </dgm:t>
    </dgm:pt>
    <dgm:pt modelId="{E632606D-0997-4804-83C3-815B6E179C73}" type="pres">
      <dgm:prSet presAssocID="{33F0A479-715F-4C3B-B177-A2A0009F2D9A}" presName="outerComposite" presStyleCnt="0">
        <dgm:presLayoutVars>
          <dgm:chMax val="5"/>
          <dgm:dir/>
          <dgm:resizeHandles val="exact"/>
        </dgm:presLayoutVars>
      </dgm:prSet>
      <dgm:spPr/>
    </dgm:pt>
    <dgm:pt modelId="{696469CB-B6F8-4E75-A574-6A5C1C558CDE}" type="pres">
      <dgm:prSet presAssocID="{33F0A479-715F-4C3B-B177-A2A0009F2D9A}" presName="dummyMaxCanvas" presStyleCnt="0">
        <dgm:presLayoutVars/>
      </dgm:prSet>
      <dgm:spPr/>
    </dgm:pt>
    <dgm:pt modelId="{6C9267D2-A1E0-47C0-921D-2D7BCACBD189}" type="pres">
      <dgm:prSet presAssocID="{33F0A479-715F-4C3B-B177-A2A0009F2D9A}" presName="TwoNodes_1" presStyleLbl="node1" presStyleIdx="0" presStyleCnt="2">
        <dgm:presLayoutVars>
          <dgm:bulletEnabled val="1"/>
        </dgm:presLayoutVars>
      </dgm:prSet>
      <dgm:spPr/>
    </dgm:pt>
    <dgm:pt modelId="{5A569696-5B6B-4700-9D51-857C61723E21}" type="pres">
      <dgm:prSet presAssocID="{33F0A479-715F-4C3B-B177-A2A0009F2D9A}" presName="TwoNodes_2" presStyleLbl="node1" presStyleIdx="1" presStyleCnt="2">
        <dgm:presLayoutVars>
          <dgm:bulletEnabled val="1"/>
        </dgm:presLayoutVars>
      </dgm:prSet>
      <dgm:spPr/>
    </dgm:pt>
    <dgm:pt modelId="{CA764978-A313-4ABE-B08A-C36B154341C7}" type="pres">
      <dgm:prSet presAssocID="{33F0A479-715F-4C3B-B177-A2A0009F2D9A}" presName="TwoConn_1-2" presStyleLbl="fgAccFollowNode1" presStyleIdx="0" presStyleCnt="1">
        <dgm:presLayoutVars>
          <dgm:bulletEnabled val="1"/>
        </dgm:presLayoutVars>
      </dgm:prSet>
      <dgm:spPr/>
    </dgm:pt>
    <dgm:pt modelId="{D0529434-24E7-4EAD-A423-0B6C64A4D438}" type="pres">
      <dgm:prSet presAssocID="{33F0A479-715F-4C3B-B177-A2A0009F2D9A}" presName="TwoNodes_1_text" presStyleLbl="node1" presStyleIdx="1" presStyleCnt="2">
        <dgm:presLayoutVars>
          <dgm:bulletEnabled val="1"/>
        </dgm:presLayoutVars>
      </dgm:prSet>
      <dgm:spPr/>
    </dgm:pt>
    <dgm:pt modelId="{351BBFD4-021E-42B1-A38B-C00BB5BCDE8D}" type="pres">
      <dgm:prSet presAssocID="{33F0A479-715F-4C3B-B177-A2A0009F2D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77C2B00-E88D-454F-AA57-0C6DDDAC0917}" type="presOf" srcId="{868C5A45-ED75-41F9-B8D4-2985D1A5BAEA}" destId="{D0529434-24E7-4EAD-A423-0B6C64A4D438}" srcOrd="1" destOrd="0" presId="urn:microsoft.com/office/officeart/2005/8/layout/vProcess5"/>
    <dgm:cxn modelId="{4A29972B-5752-434E-AE93-B8CAD4D75148}" type="presOf" srcId="{33F0A479-715F-4C3B-B177-A2A0009F2D9A}" destId="{E632606D-0997-4804-83C3-815B6E179C73}" srcOrd="0" destOrd="0" presId="urn:microsoft.com/office/officeart/2005/8/layout/vProcess5"/>
    <dgm:cxn modelId="{13A6025B-99FD-44D7-86FE-35F1CF3E751B}" srcId="{33F0A479-715F-4C3B-B177-A2A0009F2D9A}" destId="{868C5A45-ED75-41F9-B8D4-2985D1A5BAEA}" srcOrd="0" destOrd="0" parTransId="{D878DE68-3866-4D54-B7DD-17ED24EDEEC0}" sibTransId="{A3075E87-BDF5-4CD2-B692-AD6B1C78CDB9}"/>
    <dgm:cxn modelId="{1AF82E55-047D-469C-BA3A-FF3571BC912D}" srcId="{33F0A479-715F-4C3B-B177-A2A0009F2D9A}" destId="{56232EBE-25ED-45B4-A687-AFF01A59713E}" srcOrd="1" destOrd="0" parTransId="{79933737-164D-4DAD-AFFB-ED2C4D53FE94}" sibTransId="{823110B2-F98A-4B17-8C40-48001C17DD3D}"/>
    <dgm:cxn modelId="{2AC25DB3-174E-4C73-A8DC-6FCD5193AB4D}" type="presOf" srcId="{868C5A45-ED75-41F9-B8D4-2985D1A5BAEA}" destId="{6C9267D2-A1E0-47C0-921D-2D7BCACBD189}" srcOrd="0" destOrd="0" presId="urn:microsoft.com/office/officeart/2005/8/layout/vProcess5"/>
    <dgm:cxn modelId="{612F0AB7-503A-4AAB-92AE-73E2346CFDC8}" type="presOf" srcId="{56232EBE-25ED-45B4-A687-AFF01A59713E}" destId="{351BBFD4-021E-42B1-A38B-C00BB5BCDE8D}" srcOrd="1" destOrd="0" presId="urn:microsoft.com/office/officeart/2005/8/layout/vProcess5"/>
    <dgm:cxn modelId="{73B2CBDD-BEFF-4C47-A640-26BABA30DBF8}" type="presOf" srcId="{56232EBE-25ED-45B4-A687-AFF01A59713E}" destId="{5A569696-5B6B-4700-9D51-857C61723E21}" srcOrd="0" destOrd="0" presId="urn:microsoft.com/office/officeart/2005/8/layout/vProcess5"/>
    <dgm:cxn modelId="{7124E4DD-357B-4E94-A810-B62CD9509D33}" type="presOf" srcId="{A3075E87-BDF5-4CD2-B692-AD6B1C78CDB9}" destId="{CA764978-A313-4ABE-B08A-C36B154341C7}" srcOrd="0" destOrd="0" presId="urn:microsoft.com/office/officeart/2005/8/layout/vProcess5"/>
    <dgm:cxn modelId="{9849912D-8493-41B6-929E-9D7D9A88871C}" type="presParOf" srcId="{E632606D-0997-4804-83C3-815B6E179C73}" destId="{696469CB-B6F8-4E75-A574-6A5C1C558CDE}" srcOrd="0" destOrd="0" presId="urn:microsoft.com/office/officeart/2005/8/layout/vProcess5"/>
    <dgm:cxn modelId="{E103D0CA-E0CD-4BFD-9452-0A2AFCBCEC57}" type="presParOf" srcId="{E632606D-0997-4804-83C3-815B6E179C73}" destId="{6C9267D2-A1E0-47C0-921D-2D7BCACBD189}" srcOrd="1" destOrd="0" presId="urn:microsoft.com/office/officeart/2005/8/layout/vProcess5"/>
    <dgm:cxn modelId="{07ECF38A-DC96-4039-A832-18423918314A}" type="presParOf" srcId="{E632606D-0997-4804-83C3-815B6E179C73}" destId="{5A569696-5B6B-4700-9D51-857C61723E21}" srcOrd="2" destOrd="0" presId="urn:microsoft.com/office/officeart/2005/8/layout/vProcess5"/>
    <dgm:cxn modelId="{770C690A-ED06-4DB3-A35A-2E9E7543C0BF}" type="presParOf" srcId="{E632606D-0997-4804-83C3-815B6E179C73}" destId="{CA764978-A313-4ABE-B08A-C36B154341C7}" srcOrd="3" destOrd="0" presId="urn:microsoft.com/office/officeart/2005/8/layout/vProcess5"/>
    <dgm:cxn modelId="{AE93B81D-F301-44AB-B97F-F0350B44C334}" type="presParOf" srcId="{E632606D-0997-4804-83C3-815B6E179C73}" destId="{D0529434-24E7-4EAD-A423-0B6C64A4D438}" srcOrd="4" destOrd="0" presId="urn:microsoft.com/office/officeart/2005/8/layout/vProcess5"/>
    <dgm:cxn modelId="{80273E4A-9225-45D8-A855-A90CEFB6F073}" type="presParOf" srcId="{E632606D-0997-4804-83C3-815B6E179C73}" destId="{351BBFD4-021E-42B1-A38B-C00BB5BCDE8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74DF08-7497-420C-8546-898A3E6D0C4E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A682EC-1231-4613-9F67-57635ABE3FCF}">
      <dgm:prSet/>
      <dgm:spPr/>
      <dgm:t>
        <a:bodyPr/>
        <a:lstStyle/>
        <a:p>
          <a:r>
            <a:rPr lang="en-US"/>
            <a:t>Present students of CDIP</a:t>
          </a:r>
        </a:p>
      </dgm:t>
    </dgm:pt>
    <dgm:pt modelId="{18763075-DE03-4748-8A4E-17563DAF07B8}" type="parTrans" cxnId="{E0035A79-E78B-4441-A93A-1BB169D22BC0}">
      <dgm:prSet/>
      <dgm:spPr/>
      <dgm:t>
        <a:bodyPr/>
        <a:lstStyle/>
        <a:p>
          <a:endParaRPr lang="en-US"/>
        </a:p>
      </dgm:t>
    </dgm:pt>
    <dgm:pt modelId="{050B6D3C-B173-4389-9E4A-D9DD752891AE}" type="sibTrans" cxnId="{E0035A79-E78B-4441-A93A-1BB169D22BC0}">
      <dgm:prSet/>
      <dgm:spPr/>
      <dgm:t>
        <a:bodyPr/>
        <a:lstStyle/>
        <a:p>
          <a:endParaRPr lang="en-US"/>
        </a:p>
      </dgm:t>
    </dgm:pt>
    <dgm:pt modelId="{B0C50BBF-EE85-423A-A89E-7027B5099D4A}">
      <dgm:prSet/>
      <dgm:spPr/>
      <dgm:t>
        <a:bodyPr/>
        <a:lstStyle/>
        <a:p>
          <a:r>
            <a:rPr lang="en-US"/>
            <a:t>Mentors/Teachers</a:t>
          </a:r>
        </a:p>
      </dgm:t>
    </dgm:pt>
    <dgm:pt modelId="{EC2E8389-9C14-4298-8D18-B5B7BB75768B}" type="parTrans" cxnId="{C09174C6-0E24-4CD5-B6C7-ECB46E164DDC}">
      <dgm:prSet/>
      <dgm:spPr/>
      <dgm:t>
        <a:bodyPr/>
        <a:lstStyle/>
        <a:p>
          <a:endParaRPr lang="en-US"/>
        </a:p>
      </dgm:t>
    </dgm:pt>
    <dgm:pt modelId="{F399E6FD-88EC-4908-BE21-45DDEF2D98CC}" type="sibTrans" cxnId="{C09174C6-0E24-4CD5-B6C7-ECB46E164DDC}">
      <dgm:prSet/>
      <dgm:spPr/>
      <dgm:t>
        <a:bodyPr/>
        <a:lstStyle/>
        <a:p>
          <a:endParaRPr lang="en-US"/>
        </a:p>
      </dgm:t>
    </dgm:pt>
    <dgm:pt modelId="{921642D8-962E-48F1-B527-AEBCB4542586}">
      <dgm:prSet/>
      <dgm:spPr/>
      <dgm:t>
        <a:bodyPr/>
        <a:lstStyle/>
        <a:p>
          <a:r>
            <a:rPr lang="en-US"/>
            <a:t>Industry people</a:t>
          </a:r>
        </a:p>
      </dgm:t>
    </dgm:pt>
    <dgm:pt modelId="{40FA5AAF-27F2-4F09-B84C-048874A20D05}" type="sibTrans" cxnId="{32130C92-8369-4F26-A2C1-6583B8D772D6}">
      <dgm:prSet/>
      <dgm:spPr/>
      <dgm:t>
        <a:bodyPr/>
        <a:lstStyle/>
        <a:p>
          <a:endParaRPr lang="en-US"/>
        </a:p>
      </dgm:t>
    </dgm:pt>
    <dgm:pt modelId="{1B97B2F5-162F-47D0-92A0-2C7B18BDD8D8}" type="parTrans" cxnId="{32130C92-8369-4F26-A2C1-6583B8D772D6}">
      <dgm:prSet/>
      <dgm:spPr/>
      <dgm:t>
        <a:bodyPr/>
        <a:lstStyle/>
        <a:p>
          <a:endParaRPr lang="en-US"/>
        </a:p>
      </dgm:t>
    </dgm:pt>
    <dgm:pt modelId="{47DDD243-FC03-4060-9B30-8BA53060A9C5}" type="pres">
      <dgm:prSet presAssocID="{D874DF08-7497-420C-8546-898A3E6D0C4E}" presName="outerComposite" presStyleCnt="0">
        <dgm:presLayoutVars>
          <dgm:chMax val="5"/>
          <dgm:dir/>
          <dgm:resizeHandles val="exact"/>
        </dgm:presLayoutVars>
      </dgm:prSet>
      <dgm:spPr/>
    </dgm:pt>
    <dgm:pt modelId="{C8FD4DFC-93B4-4242-A005-476C785F14E0}" type="pres">
      <dgm:prSet presAssocID="{D874DF08-7497-420C-8546-898A3E6D0C4E}" presName="dummyMaxCanvas" presStyleCnt="0">
        <dgm:presLayoutVars/>
      </dgm:prSet>
      <dgm:spPr/>
    </dgm:pt>
    <dgm:pt modelId="{75B0968C-E4A5-4366-AF5B-4B4432CD7531}" type="pres">
      <dgm:prSet presAssocID="{D874DF08-7497-420C-8546-898A3E6D0C4E}" presName="ThreeNodes_1" presStyleLbl="node1" presStyleIdx="0" presStyleCnt="3">
        <dgm:presLayoutVars>
          <dgm:bulletEnabled val="1"/>
        </dgm:presLayoutVars>
      </dgm:prSet>
      <dgm:spPr/>
    </dgm:pt>
    <dgm:pt modelId="{6A8AAD1A-844D-44DC-9A12-226D86923786}" type="pres">
      <dgm:prSet presAssocID="{D874DF08-7497-420C-8546-898A3E6D0C4E}" presName="ThreeNodes_2" presStyleLbl="node1" presStyleIdx="1" presStyleCnt="3">
        <dgm:presLayoutVars>
          <dgm:bulletEnabled val="1"/>
        </dgm:presLayoutVars>
      </dgm:prSet>
      <dgm:spPr/>
    </dgm:pt>
    <dgm:pt modelId="{58AE927C-513E-4206-9639-ADABAA6EAA49}" type="pres">
      <dgm:prSet presAssocID="{D874DF08-7497-420C-8546-898A3E6D0C4E}" presName="ThreeNodes_3" presStyleLbl="node1" presStyleIdx="2" presStyleCnt="3">
        <dgm:presLayoutVars>
          <dgm:bulletEnabled val="1"/>
        </dgm:presLayoutVars>
      </dgm:prSet>
      <dgm:spPr/>
    </dgm:pt>
    <dgm:pt modelId="{744C56F5-7CC6-4BD6-9821-2B42486FBA2A}" type="pres">
      <dgm:prSet presAssocID="{D874DF08-7497-420C-8546-898A3E6D0C4E}" presName="ThreeConn_1-2" presStyleLbl="fgAccFollowNode1" presStyleIdx="0" presStyleCnt="2">
        <dgm:presLayoutVars>
          <dgm:bulletEnabled val="1"/>
        </dgm:presLayoutVars>
      </dgm:prSet>
      <dgm:spPr/>
    </dgm:pt>
    <dgm:pt modelId="{B22EA70A-ED75-47E4-B623-60CEFC6349A6}" type="pres">
      <dgm:prSet presAssocID="{D874DF08-7497-420C-8546-898A3E6D0C4E}" presName="ThreeConn_2-3" presStyleLbl="fgAccFollowNode1" presStyleIdx="1" presStyleCnt="2">
        <dgm:presLayoutVars>
          <dgm:bulletEnabled val="1"/>
        </dgm:presLayoutVars>
      </dgm:prSet>
      <dgm:spPr/>
    </dgm:pt>
    <dgm:pt modelId="{ABDF94F1-2277-46D6-BE88-3274FDFFAC6E}" type="pres">
      <dgm:prSet presAssocID="{D874DF08-7497-420C-8546-898A3E6D0C4E}" presName="ThreeNodes_1_text" presStyleLbl="node1" presStyleIdx="2" presStyleCnt="3">
        <dgm:presLayoutVars>
          <dgm:bulletEnabled val="1"/>
        </dgm:presLayoutVars>
      </dgm:prSet>
      <dgm:spPr/>
    </dgm:pt>
    <dgm:pt modelId="{23E078F3-6AE5-4093-8869-C42B354FD100}" type="pres">
      <dgm:prSet presAssocID="{D874DF08-7497-420C-8546-898A3E6D0C4E}" presName="ThreeNodes_2_text" presStyleLbl="node1" presStyleIdx="2" presStyleCnt="3">
        <dgm:presLayoutVars>
          <dgm:bulletEnabled val="1"/>
        </dgm:presLayoutVars>
      </dgm:prSet>
      <dgm:spPr/>
    </dgm:pt>
    <dgm:pt modelId="{C467FB24-9BE5-4976-B027-2BECB35FD36D}" type="pres">
      <dgm:prSet presAssocID="{D874DF08-7497-420C-8546-898A3E6D0C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987712-032E-41F3-8103-E9FA64DD7C74}" type="presOf" srcId="{B0C50BBF-EE85-423A-A89E-7027B5099D4A}" destId="{58AE927C-513E-4206-9639-ADABAA6EAA49}" srcOrd="0" destOrd="0" presId="urn:microsoft.com/office/officeart/2005/8/layout/vProcess5"/>
    <dgm:cxn modelId="{A13A1E3C-4D07-495B-AEF7-865C0E8C87B6}" type="presOf" srcId="{B0C50BBF-EE85-423A-A89E-7027B5099D4A}" destId="{C467FB24-9BE5-4976-B027-2BECB35FD36D}" srcOrd="1" destOrd="0" presId="urn:microsoft.com/office/officeart/2005/8/layout/vProcess5"/>
    <dgm:cxn modelId="{BDA64741-C031-4C74-9A18-CFBA08D365C7}" type="presOf" srcId="{921642D8-962E-48F1-B527-AEBCB4542586}" destId="{6A8AAD1A-844D-44DC-9A12-226D86923786}" srcOrd="0" destOrd="0" presId="urn:microsoft.com/office/officeart/2005/8/layout/vProcess5"/>
    <dgm:cxn modelId="{47D4A34D-C662-454A-8F53-6F76FA1AED00}" type="presOf" srcId="{921642D8-962E-48F1-B527-AEBCB4542586}" destId="{23E078F3-6AE5-4093-8869-C42B354FD100}" srcOrd="1" destOrd="0" presId="urn:microsoft.com/office/officeart/2005/8/layout/vProcess5"/>
    <dgm:cxn modelId="{E0035A79-E78B-4441-A93A-1BB169D22BC0}" srcId="{D874DF08-7497-420C-8546-898A3E6D0C4E}" destId="{3EA682EC-1231-4613-9F67-57635ABE3FCF}" srcOrd="0" destOrd="0" parTransId="{18763075-DE03-4748-8A4E-17563DAF07B8}" sibTransId="{050B6D3C-B173-4389-9E4A-D9DD752891AE}"/>
    <dgm:cxn modelId="{2D839F80-8539-4971-B06D-30F9774DB9A3}" type="presOf" srcId="{40FA5AAF-27F2-4F09-B84C-048874A20D05}" destId="{B22EA70A-ED75-47E4-B623-60CEFC6349A6}" srcOrd="0" destOrd="0" presId="urn:microsoft.com/office/officeart/2005/8/layout/vProcess5"/>
    <dgm:cxn modelId="{32130C92-8369-4F26-A2C1-6583B8D772D6}" srcId="{D874DF08-7497-420C-8546-898A3E6D0C4E}" destId="{921642D8-962E-48F1-B527-AEBCB4542586}" srcOrd="1" destOrd="0" parTransId="{1B97B2F5-162F-47D0-92A0-2C7B18BDD8D8}" sibTransId="{40FA5AAF-27F2-4F09-B84C-048874A20D05}"/>
    <dgm:cxn modelId="{978A05BA-D843-4AB7-989F-1725E93F0854}" type="presOf" srcId="{050B6D3C-B173-4389-9E4A-D9DD752891AE}" destId="{744C56F5-7CC6-4BD6-9821-2B42486FBA2A}" srcOrd="0" destOrd="0" presId="urn:microsoft.com/office/officeart/2005/8/layout/vProcess5"/>
    <dgm:cxn modelId="{C17D52C6-A1E8-495B-8A69-B1027D0FC21B}" type="presOf" srcId="{3EA682EC-1231-4613-9F67-57635ABE3FCF}" destId="{75B0968C-E4A5-4366-AF5B-4B4432CD7531}" srcOrd="0" destOrd="0" presId="urn:microsoft.com/office/officeart/2005/8/layout/vProcess5"/>
    <dgm:cxn modelId="{C09174C6-0E24-4CD5-B6C7-ECB46E164DDC}" srcId="{D874DF08-7497-420C-8546-898A3E6D0C4E}" destId="{B0C50BBF-EE85-423A-A89E-7027B5099D4A}" srcOrd="2" destOrd="0" parTransId="{EC2E8389-9C14-4298-8D18-B5B7BB75768B}" sibTransId="{F399E6FD-88EC-4908-BE21-45DDEF2D98CC}"/>
    <dgm:cxn modelId="{47CBCFF1-24AB-41A0-B653-DB46F365343D}" type="presOf" srcId="{D874DF08-7497-420C-8546-898A3E6D0C4E}" destId="{47DDD243-FC03-4060-9B30-8BA53060A9C5}" srcOrd="0" destOrd="0" presId="urn:microsoft.com/office/officeart/2005/8/layout/vProcess5"/>
    <dgm:cxn modelId="{5C86DBF2-0D0E-485B-9E57-F73281D003EF}" type="presOf" srcId="{3EA682EC-1231-4613-9F67-57635ABE3FCF}" destId="{ABDF94F1-2277-46D6-BE88-3274FDFFAC6E}" srcOrd="1" destOrd="0" presId="urn:microsoft.com/office/officeart/2005/8/layout/vProcess5"/>
    <dgm:cxn modelId="{AE5B0ACA-8B50-4ED1-86EA-C989552D302A}" type="presParOf" srcId="{47DDD243-FC03-4060-9B30-8BA53060A9C5}" destId="{C8FD4DFC-93B4-4242-A005-476C785F14E0}" srcOrd="0" destOrd="0" presId="urn:microsoft.com/office/officeart/2005/8/layout/vProcess5"/>
    <dgm:cxn modelId="{444FBFA1-B622-43D2-978B-C2C724B7E022}" type="presParOf" srcId="{47DDD243-FC03-4060-9B30-8BA53060A9C5}" destId="{75B0968C-E4A5-4366-AF5B-4B4432CD7531}" srcOrd="1" destOrd="0" presId="urn:microsoft.com/office/officeart/2005/8/layout/vProcess5"/>
    <dgm:cxn modelId="{B6E3EA93-E48B-4D31-8B3A-91A7D0A18EF3}" type="presParOf" srcId="{47DDD243-FC03-4060-9B30-8BA53060A9C5}" destId="{6A8AAD1A-844D-44DC-9A12-226D86923786}" srcOrd="2" destOrd="0" presId="urn:microsoft.com/office/officeart/2005/8/layout/vProcess5"/>
    <dgm:cxn modelId="{FFA64DC8-AAAD-4FF3-8004-C5A331527810}" type="presParOf" srcId="{47DDD243-FC03-4060-9B30-8BA53060A9C5}" destId="{58AE927C-513E-4206-9639-ADABAA6EAA49}" srcOrd="3" destOrd="0" presId="urn:microsoft.com/office/officeart/2005/8/layout/vProcess5"/>
    <dgm:cxn modelId="{1E43EB2A-40FA-4D9A-8C05-4E1848D54B5B}" type="presParOf" srcId="{47DDD243-FC03-4060-9B30-8BA53060A9C5}" destId="{744C56F5-7CC6-4BD6-9821-2B42486FBA2A}" srcOrd="4" destOrd="0" presId="urn:microsoft.com/office/officeart/2005/8/layout/vProcess5"/>
    <dgm:cxn modelId="{D06004B8-AF38-494A-9912-25F99DB16D8F}" type="presParOf" srcId="{47DDD243-FC03-4060-9B30-8BA53060A9C5}" destId="{B22EA70A-ED75-47E4-B623-60CEFC6349A6}" srcOrd="5" destOrd="0" presId="urn:microsoft.com/office/officeart/2005/8/layout/vProcess5"/>
    <dgm:cxn modelId="{B7860F44-C143-4B93-8513-8684BD48A44C}" type="presParOf" srcId="{47DDD243-FC03-4060-9B30-8BA53060A9C5}" destId="{ABDF94F1-2277-46D6-BE88-3274FDFFAC6E}" srcOrd="6" destOrd="0" presId="urn:microsoft.com/office/officeart/2005/8/layout/vProcess5"/>
    <dgm:cxn modelId="{FD66DD5E-3BCC-4B47-9D8C-A522EBC1DD2A}" type="presParOf" srcId="{47DDD243-FC03-4060-9B30-8BA53060A9C5}" destId="{23E078F3-6AE5-4093-8869-C42B354FD100}" srcOrd="7" destOrd="0" presId="urn:microsoft.com/office/officeart/2005/8/layout/vProcess5"/>
    <dgm:cxn modelId="{15547DBF-390B-4C03-A2ED-652042394AEB}" type="presParOf" srcId="{47DDD243-FC03-4060-9B30-8BA53060A9C5}" destId="{C467FB24-9BE5-4976-B027-2BECB35FD36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0DF43-0AED-420C-B928-3A531FC7AF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F78748-D3CF-4BEB-976E-B37ECDEB79EA}">
      <dgm:prSet/>
      <dgm:spPr/>
      <dgm:t>
        <a:bodyPr/>
        <a:lstStyle/>
        <a:p>
          <a:r>
            <a:rPr lang="en-US"/>
            <a:t>Assignment upload and authorization .</a:t>
          </a:r>
        </a:p>
      </dgm:t>
    </dgm:pt>
    <dgm:pt modelId="{3551D0EE-8A8F-4EEC-9644-0D4F3E165EC5}" type="parTrans" cxnId="{7D3E82DE-188A-4465-A4E4-26B064604470}">
      <dgm:prSet/>
      <dgm:spPr/>
      <dgm:t>
        <a:bodyPr/>
        <a:lstStyle/>
        <a:p>
          <a:endParaRPr lang="en-US"/>
        </a:p>
      </dgm:t>
    </dgm:pt>
    <dgm:pt modelId="{A12F3016-0977-4261-BBBA-8AC1E393CACC}" type="sibTrans" cxnId="{7D3E82DE-188A-4465-A4E4-26B064604470}">
      <dgm:prSet/>
      <dgm:spPr/>
      <dgm:t>
        <a:bodyPr/>
        <a:lstStyle/>
        <a:p>
          <a:endParaRPr lang="en-US"/>
        </a:p>
      </dgm:t>
    </dgm:pt>
    <dgm:pt modelId="{B41F0C54-7716-404F-8E8B-42A2DF99CBE7}">
      <dgm:prSet/>
      <dgm:spPr/>
      <dgm:t>
        <a:bodyPr/>
        <a:lstStyle/>
        <a:p>
          <a:r>
            <a:rPr lang="en-US"/>
            <a:t>Question and answer system .</a:t>
          </a:r>
        </a:p>
      </dgm:t>
    </dgm:pt>
    <dgm:pt modelId="{88BEA1D6-8D89-4748-B7DF-05B09C2C26C8}" type="parTrans" cxnId="{378C9348-B5BA-458B-BCF2-31E2FE529140}">
      <dgm:prSet/>
      <dgm:spPr/>
      <dgm:t>
        <a:bodyPr/>
        <a:lstStyle/>
        <a:p>
          <a:endParaRPr lang="en-US"/>
        </a:p>
      </dgm:t>
    </dgm:pt>
    <dgm:pt modelId="{90CBB3CD-D9A9-4E78-B4A1-89153BFFB559}" type="sibTrans" cxnId="{378C9348-B5BA-458B-BCF2-31E2FE529140}">
      <dgm:prSet/>
      <dgm:spPr/>
      <dgm:t>
        <a:bodyPr/>
        <a:lstStyle/>
        <a:p>
          <a:endParaRPr lang="en-US"/>
        </a:p>
      </dgm:t>
    </dgm:pt>
    <dgm:pt modelId="{57E1CB50-9B03-47B8-A876-173D84A41189}">
      <dgm:prSet/>
      <dgm:spPr/>
      <dgm:t>
        <a:bodyPr/>
        <a:lstStyle/>
        <a:p>
          <a:r>
            <a:rPr lang="en-US"/>
            <a:t>Industry problems </a:t>
          </a:r>
        </a:p>
      </dgm:t>
    </dgm:pt>
    <dgm:pt modelId="{1C5669B3-277B-452F-AFB8-6165D26B3D9B}" type="parTrans" cxnId="{E6FA3002-D502-454A-B349-3EB58DEE3FA2}">
      <dgm:prSet/>
      <dgm:spPr/>
      <dgm:t>
        <a:bodyPr/>
        <a:lstStyle/>
        <a:p>
          <a:endParaRPr lang="en-US"/>
        </a:p>
      </dgm:t>
    </dgm:pt>
    <dgm:pt modelId="{03BC7D23-B77C-4233-9913-E3C4C46B978E}" type="sibTrans" cxnId="{E6FA3002-D502-454A-B349-3EB58DEE3FA2}">
      <dgm:prSet/>
      <dgm:spPr/>
      <dgm:t>
        <a:bodyPr/>
        <a:lstStyle/>
        <a:p>
          <a:endParaRPr lang="en-US"/>
        </a:p>
      </dgm:t>
    </dgm:pt>
    <dgm:pt modelId="{F6640D36-FEB0-4D45-A75A-6F9E6027E9B5}">
      <dgm:prSet/>
      <dgm:spPr/>
      <dgm:t>
        <a:bodyPr/>
        <a:lstStyle/>
        <a:p>
          <a:r>
            <a:rPr lang="en-US"/>
            <a:t>Documentation and easy search </a:t>
          </a:r>
        </a:p>
      </dgm:t>
    </dgm:pt>
    <dgm:pt modelId="{EF8564AB-2E4B-4E21-B409-33FDE4BC15B8}" type="parTrans" cxnId="{A2DBB845-F403-45B8-B33C-E4C36ECEA4A7}">
      <dgm:prSet/>
      <dgm:spPr/>
      <dgm:t>
        <a:bodyPr/>
        <a:lstStyle/>
        <a:p>
          <a:endParaRPr lang="en-US"/>
        </a:p>
      </dgm:t>
    </dgm:pt>
    <dgm:pt modelId="{4B0B25DE-1734-41CF-9AA8-8EE6C647FC47}" type="sibTrans" cxnId="{A2DBB845-F403-45B8-B33C-E4C36ECEA4A7}">
      <dgm:prSet/>
      <dgm:spPr/>
      <dgm:t>
        <a:bodyPr/>
        <a:lstStyle/>
        <a:p>
          <a:endParaRPr lang="en-US"/>
        </a:p>
      </dgm:t>
    </dgm:pt>
    <dgm:pt modelId="{C1FD2AB4-D38C-489F-BDF4-DCF4B70A4068}">
      <dgm:prSet/>
      <dgm:spPr/>
      <dgm:t>
        <a:bodyPr/>
        <a:lstStyle/>
        <a:p>
          <a:r>
            <a:rPr lang="en-US"/>
            <a:t>Chatting </a:t>
          </a:r>
        </a:p>
      </dgm:t>
    </dgm:pt>
    <dgm:pt modelId="{0020E0AD-A30B-4657-A1DA-B6C7F7B904C7}" type="parTrans" cxnId="{E5909AAA-E5DE-4916-A8D7-FFF051F1E668}">
      <dgm:prSet/>
      <dgm:spPr/>
      <dgm:t>
        <a:bodyPr/>
        <a:lstStyle/>
        <a:p>
          <a:endParaRPr lang="en-US"/>
        </a:p>
      </dgm:t>
    </dgm:pt>
    <dgm:pt modelId="{F97857AA-B594-4123-B2CE-4A705C6E4116}" type="sibTrans" cxnId="{E5909AAA-E5DE-4916-A8D7-FFF051F1E668}">
      <dgm:prSet/>
      <dgm:spPr/>
      <dgm:t>
        <a:bodyPr/>
        <a:lstStyle/>
        <a:p>
          <a:endParaRPr lang="en-US"/>
        </a:p>
      </dgm:t>
    </dgm:pt>
    <dgm:pt modelId="{478C46C4-6D50-46C8-A635-AF07CA784FD7}" type="pres">
      <dgm:prSet presAssocID="{E760DF43-0AED-420C-B928-3A531FC7AF6F}" presName="linear" presStyleCnt="0">
        <dgm:presLayoutVars>
          <dgm:animLvl val="lvl"/>
          <dgm:resizeHandles val="exact"/>
        </dgm:presLayoutVars>
      </dgm:prSet>
      <dgm:spPr/>
    </dgm:pt>
    <dgm:pt modelId="{521CFCD9-5BE2-46CF-A49B-E08795DCCA8C}" type="pres">
      <dgm:prSet presAssocID="{81F78748-D3CF-4BEB-976E-B37ECDEB79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33FC48-AD61-44E3-A579-9824882F2867}" type="pres">
      <dgm:prSet presAssocID="{A12F3016-0977-4261-BBBA-8AC1E393CACC}" presName="spacer" presStyleCnt="0"/>
      <dgm:spPr/>
    </dgm:pt>
    <dgm:pt modelId="{6C38E394-C5AC-4260-A773-8972F49AF807}" type="pres">
      <dgm:prSet presAssocID="{B41F0C54-7716-404F-8E8B-42A2DF99CB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732811-7919-460E-B306-4437E3875FBD}" type="pres">
      <dgm:prSet presAssocID="{90CBB3CD-D9A9-4E78-B4A1-89153BFFB559}" presName="spacer" presStyleCnt="0"/>
      <dgm:spPr/>
    </dgm:pt>
    <dgm:pt modelId="{5D3A371D-03C5-4269-AB55-769D395E14B2}" type="pres">
      <dgm:prSet presAssocID="{57E1CB50-9B03-47B8-A876-173D84A411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FA2E36-E8AC-4BF1-AA9A-4E281977521F}" type="pres">
      <dgm:prSet presAssocID="{03BC7D23-B77C-4233-9913-E3C4C46B978E}" presName="spacer" presStyleCnt="0"/>
      <dgm:spPr/>
    </dgm:pt>
    <dgm:pt modelId="{FC611306-299B-4C9E-BE62-D61D9E7F91F6}" type="pres">
      <dgm:prSet presAssocID="{F6640D36-FEB0-4D45-A75A-6F9E6027E9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CC0D4C-F820-46E0-A373-D10E0497A355}" type="pres">
      <dgm:prSet presAssocID="{4B0B25DE-1734-41CF-9AA8-8EE6C647FC47}" presName="spacer" presStyleCnt="0"/>
      <dgm:spPr/>
    </dgm:pt>
    <dgm:pt modelId="{1B96367C-D612-45F5-9990-3B9F62802915}" type="pres">
      <dgm:prSet presAssocID="{C1FD2AB4-D38C-489F-BDF4-DCF4B70A40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6FA3002-D502-454A-B349-3EB58DEE3FA2}" srcId="{E760DF43-0AED-420C-B928-3A531FC7AF6F}" destId="{57E1CB50-9B03-47B8-A876-173D84A41189}" srcOrd="2" destOrd="0" parTransId="{1C5669B3-277B-452F-AFB8-6165D26B3D9B}" sibTransId="{03BC7D23-B77C-4233-9913-E3C4C46B978E}"/>
    <dgm:cxn modelId="{28B1B126-7A99-425F-8358-830881F50638}" type="presOf" srcId="{57E1CB50-9B03-47B8-A876-173D84A41189}" destId="{5D3A371D-03C5-4269-AB55-769D395E14B2}" srcOrd="0" destOrd="0" presId="urn:microsoft.com/office/officeart/2005/8/layout/vList2"/>
    <dgm:cxn modelId="{EED1F85B-F0A1-4CC1-9B7E-04CBEC2178C2}" type="presOf" srcId="{C1FD2AB4-D38C-489F-BDF4-DCF4B70A4068}" destId="{1B96367C-D612-45F5-9990-3B9F62802915}" srcOrd="0" destOrd="0" presId="urn:microsoft.com/office/officeart/2005/8/layout/vList2"/>
    <dgm:cxn modelId="{A2DBB845-F403-45B8-B33C-E4C36ECEA4A7}" srcId="{E760DF43-0AED-420C-B928-3A531FC7AF6F}" destId="{F6640D36-FEB0-4D45-A75A-6F9E6027E9B5}" srcOrd="3" destOrd="0" parTransId="{EF8564AB-2E4B-4E21-B409-33FDE4BC15B8}" sibTransId="{4B0B25DE-1734-41CF-9AA8-8EE6C647FC47}"/>
    <dgm:cxn modelId="{378C9348-B5BA-458B-BCF2-31E2FE529140}" srcId="{E760DF43-0AED-420C-B928-3A531FC7AF6F}" destId="{B41F0C54-7716-404F-8E8B-42A2DF99CBE7}" srcOrd="1" destOrd="0" parTransId="{88BEA1D6-8D89-4748-B7DF-05B09C2C26C8}" sibTransId="{90CBB3CD-D9A9-4E78-B4A1-89153BFFB559}"/>
    <dgm:cxn modelId="{004418A1-1012-4184-A960-48C27A09E6F7}" type="presOf" srcId="{81F78748-D3CF-4BEB-976E-B37ECDEB79EA}" destId="{521CFCD9-5BE2-46CF-A49B-E08795DCCA8C}" srcOrd="0" destOrd="0" presId="urn:microsoft.com/office/officeart/2005/8/layout/vList2"/>
    <dgm:cxn modelId="{E5909AAA-E5DE-4916-A8D7-FFF051F1E668}" srcId="{E760DF43-0AED-420C-B928-3A531FC7AF6F}" destId="{C1FD2AB4-D38C-489F-BDF4-DCF4B70A4068}" srcOrd="4" destOrd="0" parTransId="{0020E0AD-A30B-4657-A1DA-B6C7F7B904C7}" sibTransId="{F97857AA-B594-4123-B2CE-4A705C6E4116}"/>
    <dgm:cxn modelId="{6883F1B8-6963-47C5-8CFB-C808A8ACB36D}" type="presOf" srcId="{E760DF43-0AED-420C-B928-3A531FC7AF6F}" destId="{478C46C4-6D50-46C8-A635-AF07CA784FD7}" srcOrd="0" destOrd="0" presId="urn:microsoft.com/office/officeart/2005/8/layout/vList2"/>
    <dgm:cxn modelId="{8B5D8ED0-941D-4ABD-8695-73EF010CF6A7}" type="presOf" srcId="{B41F0C54-7716-404F-8E8B-42A2DF99CBE7}" destId="{6C38E394-C5AC-4260-A773-8972F49AF807}" srcOrd="0" destOrd="0" presId="urn:microsoft.com/office/officeart/2005/8/layout/vList2"/>
    <dgm:cxn modelId="{7D3E82DE-188A-4465-A4E4-26B064604470}" srcId="{E760DF43-0AED-420C-B928-3A531FC7AF6F}" destId="{81F78748-D3CF-4BEB-976E-B37ECDEB79EA}" srcOrd="0" destOrd="0" parTransId="{3551D0EE-8A8F-4EEC-9644-0D4F3E165EC5}" sibTransId="{A12F3016-0977-4261-BBBA-8AC1E393CACC}"/>
    <dgm:cxn modelId="{B4D8AEE9-97AB-49CF-A7FA-5796EEDF1210}" type="presOf" srcId="{F6640D36-FEB0-4D45-A75A-6F9E6027E9B5}" destId="{FC611306-299B-4C9E-BE62-D61D9E7F91F6}" srcOrd="0" destOrd="0" presId="urn:microsoft.com/office/officeart/2005/8/layout/vList2"/>
    <dgm:cxn modelId="{A8C2C697-F5CB-4B01-AE92-43B937FC8C90}" type="presParOf" srcId="{478C46C4-6D50-46C8-A635-AF07CA784FD7}" destId="{521CFCD9-5BE2-46CF-A49B-E08795DCCA8C}" srcOrd="0" destOrd="0" presId="urn:microsoft.com/office/officeart/2005/8/layout/vList2"/>
    <dgm:cxn modelId="{5653EE14-120F-4118-93BE-120D3449E37E}" type="presParOf" srcId="{478C46C4-6D50-46C8-A635-AF07CA784FD7}" destId="{2833FC48-AD61-44E3-A579-9824882F2867}" srcOrd="1" destOrd="0" presId="urn:microsoft.com/office/officeart/2005/8/layout/vList2"/>
    <dgm:cxn modelId="{56537A72-7590-483D-8D14-C308E36E9993}" type="presParOf" srcId="{478C46C4-6D50-46C8-A635-AF07CA784FD7}" destId="{6C38E394-C5AC-4260-A773-8972F49AF807}" srcOrd="2" destOrd="0" presId="urn:microsoft.com/office/officeart/2005/8/layout/vList2"/>
    <dgm:cxn modelId="{38259F9C-2938-4592-9D4A-411F13EF0E8B}" type="presParOf" srcId="{478C46C4-6D50-46C8-A635-AF07CA784FD7}" destId="{CD732811-7919-460E-B306-4437E3875FBD}" srcOrd="3" destOrd="0" presId="urn:microsoft.com/office/officeart/2005/8/layout/vList2"/>
    <dgm:cxn modelId="{E3566CBB-DA9C-4BCA-995D-76EE77631D68}" type="presParOf" srcId="{478C46C4-6D50-46C8-A635-AF07CA784FD7}" destId="{5D3A371D-03C5-4269-AB55-769D395E14B2}" srcOrd="4" destOrd="0" presId="urn:microsoft.com/office/officeart/2005/8/layout/vList2"/>
    <dgm:cxn modelId="{40755BD4-7151-4471-9C3A-C719AB4E13E2}" type="presParOf" srcId="{478C46C4-6D50-46C8-A635-AF07CA784FD7}" destId="{7CFA2E36-E8AC-4BF1-AA9A-4E281977521F}" srcOrd="5" destOrd="0" presId="urn:microsoft.com/office/officeart/2005/8/layout/vList2"/>
    <dgm:cxn modelId="{5A3F7009-8548-4D14-B2E0-6061A26BC785}" type="presParOf" srcId="{478C46C4-6D50-46C8-A635-AF07CA784FD7}" destId="{FC611306-299B-4C9E-BE62-D61D9E7F91F6}" srcOrd="6" destOrd="0" presId="urn:microsoft.com/office/officeart/2005/8/layout/vList2"/>
    <dgm:cxn modelId="{D13F9564-15DE-4923-9144-85501BF7FA7D}" type="presParOf" srcId="{478C46C4-6D50-46C8-A635-AF07CA784FD7}" destId="{E0CC0D4C-F820-46E0-A373-D10E0497A355}" srcOrd="7" destOrd="0" presId="urn:microsoft.com/office/officeart/2005/8/layout/vList2"/>
    <dgm:cxn modelId="{3C4BAB9F-66F6-41B8-A80A-8A01EEFA27ED}" type="presParOf" srcId="{478C46C4-6D50-46C8-A635-AF07CA784FD7}" destId="{1B96367C-D612-45F5-9990-3B9F628029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267D2-A1E0-47C0-921D-2D7BCACBD189}">
      <dsp:nvSpPr>
        <dsp:cNvPr id="0" name=""/>
        <dsp:cNvSpPr/>
      </dsp:nvSpPr>
      <dsp:spPr>
        <a:xfrm>
          <a:off x="0" y="0"/>
          <a:ext cx="6134115" cy="1604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students of CDIP will have a personal website for their documentation and assignment. They will have security for their personal information.</a:t>
          </a:r>
        </a:p>
      </dsp:txBody>
      <dsp:txXfrm>
        <a:off x="46980" y="46980"/>
        <a:ext cx="4476246" cy="1510050"/>
      </dsp:txXfrm>
    </dsp:sp>
    <dsp:sp modelId="{5A569696-5B6B-4700-9D51-857C61723E21}">
      <dsp:nvSpPr>
        <dsp:cNvPr id="0" name=""/>
        <dsp:cNvSpPr/>
      </dsp:nvSpPr>
      <dsp:spPr>
        <a:xfrm>
          <a:off x="1082491" y="1960456"/>
          <a:ext cx="6134115" cy="1604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will ask any type of</a:t>
          </a:r>
          <a:r>
            <a:rPr lang="en-US" sz="2000" kern="1200">
              <a:latin typeface="Gill Sans MT" panose="020B0502020104020203"/>
            </a:rPr>
            <a:t> questions of IT  or Industry related problem </a:t>
          </a:r>
          <a:r>
            <a:rPr lang="en-US" sz="2000" kern="1200"/>
            <a:t>and experts can answer their question using our website</a:t>
          </a:r>
          <a:r>
            <a:rPr lang="en-US" sz="2000" kern="1200">
              <a:latin typeface="Gill Sans MT" panose="020B0502020104020203"/>
            </a:rPr>
            <a:t>.</a:t>
          </a:r>
          <a:endParaRPr lang="en-US" sz="2000" kern="1200"/>
        </a:p>
      </dsp:txBody>
      <dsp:txXfrm>
        <a:off x="1129471" y="2007436"/>
        <a:ext cx="3915058" cy="1510050"/>
      </dsp:txXfrm>
    </dsp:sp>
    <dsp:sp modelId="{CA764978-A313-4ABE-B08A-C36B154341C7}">
      <dsp:nvSpPr>
        <dsp:cNvPr id="0" name=""/>
        <dsp:cNvSpPr/>
      </dsp:nvSpPr>
      <dsp:spPr>
        <a:xfrm>
          <a:off x="5091509" y="1260930"/>
          <a:ext cx="1042606" cy="1042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26095" y="1260930"/>
        <a:ext cx="573434" cy="78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968C-E4A5-4366-AF5B-4B4432CD7531}">
      <dsp:nvSpPr>
        <dsp:cNvPr id="0" name=""/>
        <dsp:cNvSpPr/>
      </dsp:nvSpPr>
      <dsp:spPr>
        <a:xfrm>
          <a:off x="0" y="0"/>
          <a:ext cx="8970360" cy="8120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Present students of CDIP</a:t>
          </a:r>
        </a:p>
      </dsp:txBody>
      <dsp:txXfrm>
        <a:off x="23783" y="23783"/>
        <a:ext cx="8094121" cy="764459"/>
      </dsp:txXfrm>
    </dsp:sp>
    <dsp:sp modelId="{6A8AAD1A-844D-44DC-9A12-226D86923786}">
      <dsp:nvSpPr>
        <dsp:cNvPr id="0" name=""/>
        <dsp:cNvSpPr/>
      </dsp:nvSpPr>
      <dsp:spPr>
        <a:xfrm>
          <a:off x="791502" y="947363"/>
          <a:ext cx="8970360" cy="8120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Industry people</a:t>
          </a:r>
        </a:p>
      </dsp:txBody>
      <dsp:txXfrm>
        <a:off x="815285" y="971146"/>
        <a:ext cx="7603475" cy="764459"/>
      </dsp:txXfrm>
    </dsp:sp>
    <dsp:sp modelId="{58AE927C-513E-4206-9639-ADABAA6EAA49}">
      <dsp:nvSpPr>
        <dsp:cNvPr id="0" name=""/>
        <dsp:cNvSpPr/>
      </dsp:nvSpPr>
      <dsp:spPr>
        <a:xfrm>
          <a:off x="1583004" y="1894727"/>
          <a:ext cx="8970360" cy="8120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Mentors/Teachers</a:t>
          </a:r>
        </a:p>
      </dsp:txBody>
      <dsp:txXfrm>
        <a:off x="1606787" y="1918510"/>
        <a:ext cx="7603475" cy="764459"/>
      </dsp:txXfrm>
    </dsp:sp>
    <dsp:sp modelId="{744C56F5-7CC6-4BD6-9821-2B42486FBA2A}">
      <dsp:nvSpPr>
        <dsp:cNvPr id="0" name=""/>
        <dsp:cNvSpPr/>
      </dsp:nvSpPr>
      <dsp:spPr>
        <a:xfrm>
          <a:off x="8442543" y="615786"/>
          <a:ext cx="527816" cy="5278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61302" y="615786"/>
        <a:ext cx="290298" cy="397182"/>
      </dsp:txXfrm>
    </dsp:sp>
    <dsp:sp modelId="{B22EA70A-ED75-47E4-B623-60CEFC6349A6}">
      <dsp:nvSpPr>
        <dsp:cNvPr id="0" name=""/>
        <dsp:cNvSpPr/>
      </dsp:nvSpPr>
      <dsp:spPr>
        <a:xfrm>
          <a:off x="9234045" y="1557736"/>
          <a:ext cx="527816" cy="5278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52804" y="1557736"/>
        <a:ext cx="290298" cy="397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CFCD9-5BE2-46CF-A49B-E08795DCCA8C}">
      <dsp:nvSpPr>
        <dsp:cNvPr id="0" name=""/>
        <dsp:cNvSpPr/>
      </dsp:nvSpPr>
      <dsp:spPr>
        <a:xfrm>
          <a:off x="0" y="39871"/>
          <a:ext cx="11029615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Assignment upload and authorization .</a:t>
          </a:r>
        </a:p>
      </dsp:txBody>
      <dsp:txXfrm>
        <a:off x="31984" y="71855"/>
        <a:ext cx="10965647" cy="591232"/>
      </dsp:txXfrm>
    </dsp:sp>
    <dsp:sp modelId="{6C38E394-C5AC-4260-A773-8972F49AF807}">
      <dsp:nvSpPr>
        <dsp:cNvPr id="0" name=""/>
        <dsp:cNvSpPr/>
      </dsp:nvSpPr>
      <dsp:spPr>
        <a:xfrm>
          <a:off x="0" y="775711"/>
          <a:ext cx="11029615" cy="655200"/>
        </a:xfrm>
        <a:prstGeom prst="roundRect">
          <a:avLst/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Question and answer system .</a:t>
          </a:r>
        </a:p>
      </dsp:txBody>
      <dsp:txXfrm>
        <a:off x="31984" y="807695"/>
        <a:ext cx="10965647" cy="591232"/>
      </dsp:txXfrm>
    </dsp:sp>
    <dsp:sp modelId="{5D3A371D-03C5-4269-AB55-769D395E14B2}">
      <dsp:nvSpPr>
        <dsp:cNvPr id="0" name=""/>
        <dsp:cNvSpPr/>
      </dsp:nvSpPr>
      <dsp:spPr>
        <a:xfrm>
          <a:off x="0" y="1511551"/>
          <a:ext cx="11029615" cy="655200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Industry problems </a:t>
          </a:r>
        </a:p>
      </dsp:txBody>
      <dsp:txXfrm>
        <a:off x="31984" y="1543535"/>
        <a:ext cx="10965647" cy="591232"/>
      </dsp:txXfrm>
    </dsp:sp>
    <dsp:sp modelId="{FC611306-299B-4C9E-BE62-D61D9E7F91F6}">
      <dsp:nvSpPr>
        <dsp:cNvPr id="0" name=""/>
        <dsp:cNvSpPr/>
      </dsp:nvSpPr>
      <dsp:spPr>
        <a:xfrm>
          <a:off x="0" y="2247391"/>
          <a:ext cx="11029615" cy="655200"/>
        </a:xfrm>
        <a:prstGeom prst="roundRect">
          <a:avLst/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Documentation and easy search </a:t>
          </a:r>
        </a:p>
      </dsp:txBody>
      <dsp:txXfrm>
        <a:off x="31984" y="2279375"/>
        <a:ext cx="10965647" cy="591232"/>
      </dsp:txXfrm>
    </dsp:sp>
    <dsp:sp modelId="{1B96367C-D612-45F5-9990-3B9F62802915}">
      <dsp:nvSpPr>
        <dsp:cNvPr id="0" name=""/>
        <dsp:cNvSpPr/>
      </dsp:nvSpPr>
      <dsp:spPr>
        <a:xfrm>
          <a:off x="0" y="2983231"/>
          <a:ext cx="11029615" cy="655200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Chatting </a:t>
          </a:r>
        </a:p>
      </dsp:txBody>
      <dsp:txXfrm>
        <a:off x="31984" y="3015215"/>
        <a:ext cx="10965647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77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9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3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F94E319D-0A2E-4F38-9201-CC0AB9038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286" y="5190227"/>
            <a:ext cx="10993549" cy="895244"/>
          </a:xfrm>
        </p:spPr>
        <p:txBody>
          <a:bodyPr>
            <a:noAutofit/>
          </a:bodyPr>
          <a:lstStyle/>
          <a:p>
            <a:r>
              <a:rPr lang="en-US" sz="8000" err="1">
                <a:solidFill>
                  <a:schemeClr val="bg1"/>
                </a:solidFill>
              </a:rPr>
              <a:t>Get_cdip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2ED87-3791-4F5B-AC4C-DB71DA24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30" y="997431"/>
            <a:ext cx="3409783" cy="101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C6C0-CC85-4784-8DD2-AEB293CD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0" y="2116568"/>
            <a:ext cx="3409782" cy="25983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2200" b="1">
                <a:solidFill>
                  <a:schemeClr val="bg1"/>
                </a:solidFill>
              </a:rPr>
              <a:t>Tutorials Upload</a:t>
            </a:r>
            <a:endParaRPr lang="en-US" sz="2200">
              <a:solidFill>
                <a:schemeClr val="bg1"/>
              </a:solidFill>
            </a:endParaRPr>
          </a:p>
          <a:p>
            <a:pPr marL="305435" indent="-305435"/>
            <a:r>
              <a:rPr lang="en-US" sz="2200" b="1">
                <a:solidFill>
                  <a:schemeClr val="bg1"/>
                </a:solidFill>
              </a:rPr>
              <a:t>Class records</a:t>
            </a:r>
          </a:p>
          <a:p>
            <a:pPr marL="305435" indent="-305435"/>
            <a:r>
              <a:rPr lang="en-US" sz="2200" b="1">
                <a:solidFill>
                  <a:schemeClr val="bg1"/>
                </a:solidFill>
              </a:rPr>
              <a:t>Slides</a:t>
            </a:r>
            <a:r>
              <a:rPr lang="en-US" sz="220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0684A0-1F42-408E-8B21-D32CA113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10080"/>
            <a:ext cx="6970143" cy="56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2ED87-3791-4F5B-AC4C-DB71DA24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 b="1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C6C0-CC85-4784-8DD2-AEB293CD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n-US" b="1">
                <a:solidFill>
                  <a:schemeClr val="bg1"/>
                </a:solidFill>
              </a:rPr>
              <a:t>Student can ask question</a:t>
            </a:r>
          </a:p>
          <a:p>
            <a:pPr marL="305435" indent="-305435"/>
            <a:r>
              <a:rPr lang="en-US" b="1">
                <a:solidFill>
                  <a:schemeClr val="bg1"/>
                </a:solidFill>
              </a:rPr>
              <a:t>Answer the question</a:t>
            </a:r>
          </a:p>
          <a:p>
            <a:pPr marL="305435" indent="-305435"/>
            <a:r>
              <a:rPr lang="en-US" b="1">
                <a:solidFill>
                  <a:schemeClr val="bg1"/>
                </a:solidFill>
              </a:rPr>
              <a:t>Vote for answer.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4727FA7-F086-4925-BB37-C869E214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14" y="694698"/>
            <a:ext cx="5908262" cy="59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31AB18-4E08-4AF6-9363-1C525EFE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" y="130231"/>
            <a:ext cx="12005312" cy="153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7257-9013-463B-99CB-054C843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Assignment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2708CF-2348-4A8E-9034-DE0A0889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57" y="1806685"/>
            <a:ext cx="11269354" cy="504415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C546C1-B048-42BB-979F-86E4F9A8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1881098"/>
            <a:ext cx="11312104" cy="50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7257-9013-463B-99CB-054C843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Question and answer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CF15AC-3060-41D5-ABF9-8AC2654D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786440"/>
            <a:ext cx="11340860" cy="4952892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25F3BD-DDC8-42EB-A5CD-E7D814B7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3" y="1780457"/>
            <a:ext cx="11340859" cy="50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419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3F57C01-056F-427A-810E-EB67293B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" y="1935994"/>
            <a:ext cx="6935559" cy="2895595"/>
          </a:xfrm>
          <a:prstGeom prst="rect">
            <a:avLst/>
          </a:prstGeom>
          <a:ln>
            <a:noFill/>
          </a:ln>
        </p:spPr>
      </p:pic>
      <p:sp>
        <p:nvSpPr>
          <p:cNvPr id="61" name="Rectangle 54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193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27265-EB09-4560-B085-71C9FFE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u="sng"/>
              <a:t>Supervisor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6535E7-C666-4327-9DA5-0752DEC4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0" y="1059293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Suman Ahmmed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Asst. Professor, CSE | Director, Center for Development of IT Professionals (CDIP)</a:t>
            </a:r>
            <a:endParaRPr 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0FA129C-53D3-404D-A0DC-BEA4A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73" y="1111641"/>
            <a:ext cx="458551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99292" y="5408128"/>
            <a:ext cx="3260108" cy="102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Mehedi Hasan</a:t>
            </a:r>
          </a:p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011 143 098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99292" y="3273178"/>
            <a:ext cx="3260109" cy="102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Sagor Sarker</a:t>
            </a:r>
          </a:p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011 143 076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4523" y="1151335"/>
            <a:ext cx="3394879" cy="102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Shubhra Roy</a:t>
            </a:r>
          </a:p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011142070</a:t>
            </a:r>
          </a:p>
        </p:txBody>
      </p:sp>
      <p:sp>
        <p:nvSpPr>
          <p:cNvPr id="10" name="Rectangle 1"/>
          <p:cNvSpPr/>
          <p:nvPr/>
        </p:nvSpPr>
        <p:spPr>
          <a:xfrm>
            <a:off x="409433" y="4338405"/>
            <a:ext cx="4200103" cy="969360"/>
          </a:xfrm>
          <a:custGeom>
            <a:avLst/>
            <a:gdLst>
              <a:gd name="connsiteX0" fmla="*/ 0 w 2947917"/>
              <a:gd name="connsiteY0" fmla="*/ 0 h 982639"/>
              <a:gd name="connsiteX1" fmla="*/ 2947917 w 2947917"/>
              <a:gd name="connsiteY1" fmla="*/ 0 h 982639"/>
              <a:gd name="connsiteX2" fmla="*/ 2947917 w 2947917"/>
              <a:gd name="connsiteY2" fmla="*/ 982639 h 982639"/>
              <a:gd name="connsiteX3" fmla="*/ 0 w 2947917"/>
              <a:gd name="connsiteY3" fmla="*/ 982639 h 982639"/>
              <a:gd name="connsiteX4" fmla="*/ 0 w 2947917"/>
              <a:gd name="connsiteY4" fmla="*/ 0 h 982639"/>
              <a:gd name="connsiteX0" fmla="*/ 0 w 2960048"/>
              <a:gd name="connsiteY0" fmla="*/ 0 h 982639"/>
              <a:gd name="connsiteX1" fmla="*/ 2947917 w 2960048"/>
              <a:gd name="connsiteY1" fmla="*/ 0 h 982639"/>
              <a:gd name="connsiteX2" fmla="*/ 2947917 w 2960048"/>
              <a:gd name="connsiteY2" fmla="*/ 982639 h 982639"/>
              <a:gd name="connsiteX3" fmla="*/ 0 w 2960048"/>
              <a:gd name="connsiteY3" fmla="*/ 982639 h 982639"/>
              <a:gd name="connsiteX4" fmla="*/ 0 w 2960048"/>
              <a:gd name="connsiteY4" fmla="*/ 0 h 982639"/>
              <a:gd name="connsiteX0" fmla="*/ 0 w 2951329"/>
              <a:gd name="connsiteY0" fmla="*/ 27296 h 1009935"/>
              <a:gd name="connsiteX1" fmla="*/ 2934270 w 2951329"/>
              <a:gd name="connsiteY1" fmla="*/ 0 h 1009935"/>
              <a:gd name="connsiteX2" fmla="*/ 2947917 w 2951329"/>
              <a:gd name="connsiteY2" fmla="*/ 1009935 h 1009935"/>
              <a:gd name="connsiteX3" fmla="*/ 0 w 2951329"/>
              <a:gd name="connsiteY3" fmla="*/ 1009935 h 1009935"/>
              <a:gd name="connsiteX4" fmla="*/ 0 w 2951329"/>
              <a:gd name="connsiteY4" fmla="*/ 27296 h 1009935"/>
              <a:gd name="connsiteX0" fmla="*/ 0 w 3195793"/>
              <a:gd name="connsiteY0" fmla="*/ 0 h 982639"/>
              <a:gd name="connsiteX1" fmla="*/ 3193877 w 3195793"/>
              <a:gd name="connsiteY1" fmla="*/ 374 h 982639"/>
              <a:gd name="connsiteX2" fmla="*/ 2947917 w 3195793"/>
              <a:gd name="connsiteY2" fmla="*/ 982639 h 982639"/>
              <a:gd name="connsiteX3" fmla="*/ 0 w 3195793"/>
              <a:gd name="connsiteY3" fmla="*/ 982639 h 982639"/>
              <a:gd name="connsiteX4" fmla="*/ 0 w 3195793"/>
              <a:gd name="connsiteY4" fmla="*/ 0 h 982639"/>
              <a:gd name="connsiteX0" fmla="*/ 0 w 3193877"/>
              <a:gd name="connsiteY0" fmla="*/ 0 h 982639"/>
              <a:gd name="connsiteX1" fmla="*/ 3193877 w 3193877"/>
              <a:gd name="connsiteY1" fmla="*/ 374 h 982639"/>
              <a:gd name="connsiteX2" fmla="*/ 2947917 w 3193877"/>
              <a:gd name="connsiteY2" fmla="*/ 982639 h 982639"/>
              <a:gd name="connsiteX3" fmla="*/ 0 w 3193877"/>
              <a:gd name="connsiteY3" fmla="*/ 982639 h 982639"/>
              <a:gd name="connsiteX4" fmla="*/ 0 w 3193877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1189" h="982639">
                <a:moveTo>
                  <a:pt x="0" y="0"/>
                </a:moveTo>
                <a:lnTo>
                  <a:pt x="3193877" y="374"/>
                </a:lnTo>
                <a:cubicBezTo>
                  <a:pt x="2770277" y="547030"/>
                  <a:pt x="2811282" y="544416"/>
                  <a:pt x="3221189" y="968805"/>
                </a:cubicBezTo>
                <a:lnTo>
                  <a:pt x="0" y="9826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Rubina Parvin Noor</a:t>
            </a:r>
          </a:p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01116106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515AA5ED-11F9-4C84-8A24-9793A4CB2843}"/>
              </a:ext>
            </a:extLst>
          </p:cNvPr>
          <p:cNvSpPr/>
          <p:nvPr/>
        </p:nvSpPr>
        <p:spPr>
          <a:xfrm>
            <a:off x="5989843" y="2806550"/>
            <a:ext cx="2365505" cy="195531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C104F10E-D8F0-43F9-96C2-F9832AA7A9EF}"/>
              </a:ext>
            </a:extLst>
          </p:cNvPr>
          <p:cNvSpPr/>
          <p:nvPr/>
        </p:nvSpPr>
        <p:spPr>
          <a:xfrm>
            <a:off x="5989843" y="684708"/>
            <a:ext cx="2307996" cy="1955319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A51DFE8-A546-4E3C-B6B8-244B6F9BE58C}"/>
              </a:ext>
            </a:extLst>
          </p:cNvPr>
          <p:cNvSpPr/>
          <p:nvPr/>
        </p:nvSpPr>
        <p:spPr>
          <a:xfrm>
            <a:off x="4080681" y="3850314"/>
            <a:ext cx="2294355" cy="1955319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8EC66144-358B-42A2-A84B-4BE97D21F308}"/>
              </a:ext>
            </a:extLst>
          </p:cNvPr>
          <p:cNvSpPr/>
          <p:nvPr/>
        </p:nvSpPr>
        <p:spPr>
          <a:xfrm>
            <a:off x="5989843" y="4924686"/>
            <a:ext cx="2307996" cy="1955319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6943" y="2240461"/>
            <a:ext cx="4090922" cy="969360"/>
          </a:xfrm>
          <a:custGeom>
            <a:avLst/>
            <a:gdLst>
              <a:gd name="connsiteX0" fmla="*/ 0 w 2947917"/>
              <a:gd name="connsiteY0" fmla="*/ 0 h 982639"/>
              <a:gd name="connsiteX1" fmla="*/ 2947917 w 2947917"/>
              <a:gd name="connsiteY1" fmla="*/ 0 h 982639"/>
              <a:gd name="connsiteX2" fmla="*/ 2947917 w 2947917"/>
              <a:gd name="connsiteY2" fmla="*/ 982639 h 982639"/>
              <a:gd name="connsiteX3" fmla="*/ 0 w 2947917"/>
              <a:gd name="connsiteY3" fmla="*/ 982639 h 982639"/>
              <a:gd name="connsiteX4" fmla="*/ 0 w 2947917"/>
              <a:gd name="connsiteY4" fmla="*/ 0 h 982639"/>
              <a:gd name="connsiteX0" fmla="*/ 0 w 2960048"/>
              <a:gd name="connsiteY0" fmla="*/ 0 h 982639"/>
              <a:gd name="connsiteX1" fmla="*/ 2947917 w 2960048"/>
              <a:gd name="connsiteY1" fmla="*/ 0 h 982639"/>
              <a:gd name="connsiteX2" fmla="*/ 2947917 w 2960048"/>
              <a:gd name="connsiteY2" fmla="*/ 982639 h 982639"/>
              <a:gd name="connsiteX3" fmla="*/ 0 w 2960048"/>
              <a:gd name="connsiteY3" fmla="*/ 982639 h 982639"/>
              <a:gd name="connsiteX4" fmla="*/ 0 w 2960048"/>
              <a:gd name="connsiteY4" fmla="*/ 0 h 982639"/>
              <a:gd name="connsiteX0" fmla="*/ 0 w 2951329"/>
              <a:gd name="connsiteY0" fmla="*/ 27296 h 1009935"/>
              <a:gd name="connsiteX1" fmla="*/ 2934270 w 2951329"/>
              <a:gd name="connsiteY1" fmla="*/ 0 h 1009935"/>
              <a:gd name="connsiteX2" fmla="*/ 2947917 w 2951329"/>
              <a:gd name="connsiteY2" fmla="*/ 1009935 h 1009935"/>
              <a:gd name="connsiteX3" fmla="*/ 0 w 2951329"/>
              <a:gd name="connsiteY3" fmla="*/ 1009935 h 1009935"/>
              <a:gd name="connsiteX4" fmla="*/ 0 w 2951329"/>
              <a:gd name="connsiteY4" fmla="*/ 27296 h 1009935"/>
              <a:gd name="connsiteX0" fmla="*/ 0 w 3195793"/>
              <a:gd name="connsiteY0" fmla="*/ 0 h 982639"/>
              <a:gd name="connsiteX1" fmla="*/ 3193877 w 3195793"/>
              <a:gd name="connsiteY1" fmla="*/ 374 h 982639"/>
              <a:gd name="connsiteX2" fmla="*/ 2947917 w 3195793"/>
              <a:gd name="connsiteY2" fmla="*/ 982639 h 982639"/>
              <a:gd name="connsiteX3" fmla="*/ 0 w 3195793"/>
              <a:gd name="connsiteY3" fmla="*/ 982639 h 982639"/>
              <a:gd name="connsiteX4" fmla="*/ 0 w 3195793"/>
              <a:gd name="connsiteY4" fmla="*/ 0 h 982639"/>
              <a:gd name="connsiteX0" fmla="*/ 0 w 3193877"/>
              <a:gd name="connsiteY0" fmla="*/ 0 h 982639"/>
              <a:gd name="connsiteX1" fmla="*/ 3193877 w 3193877"/>
              <a:gd name="connsiteY1" fmla="*/ 374 h 982639"/>
              <a:gd name="connsiteX2" fmla="*/ 2947917 w 3193877"/>
              <a:gd name="connsiteY2" fmla="*/ 982639 h 982639"/>
              <a:gd name="connsiteX3" fmla="*/ 0 w 3193877"/>
              <a:gd name="connsiteY3" fmla="*/ 982639 h 982639"/>
              <a:gd name="connsiteX4" fmla="*/ 0 w 3193877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  <a:gd name="connsiteX0" fmla="*/ 0 w 3221189"/>
              <a:gd name="connsiteY0" fmla="*/ 0 h 982639"/>
              <a:gd name="connsiteX1" fmla="*/ 3193877 w 3221189"/>
              <a:gd name="connsiteY1" fmla="*/ 374 h 982639"/>
              <a:gd name="connsiteX2" fmla="*/ 3221189 w 3221189"/>
              <a:gd name="connsiteY2" fmla="*/ 968805 h 982639"/>
              <a:gd name="connsiteX3" fmla="*/ 0 w 3221189"/>
              <a:gd name="connsiteY3" fmla="*/ 982639 h 982639"/>
              <a:gd name="connsiteX4" fmla="*/ 0 w 3221189"/>
              <a:gd name="connsiteY4" fmla="*/ 0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1189" h="982639">
                <a:moveTo>
                  <a:pt x="0" y="0"/>
                </a:moveTo>
                <a:lnTo>
                  <a:pt x="3193877" y="374"/>
                </a:lnTo>
                <a:cubicBezTo>
                  <a:pt x="2770277" y="547030"/>
                  <a:pt x="2811282" y="544416"/>
                  <a:pt x="3221189" y="968805"/>
                </a:cubicBezTo>
                <a:lnTo>
                  <a:pt x="0" y="9826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Salma Sultana</a:t>
            </a:r>
          </a:p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011151140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104F10E-D8F0-43F9-96C2-F9832AA7A9EF}"/>
              </a:ext>
            </a:extLst>
          </p:cNvPr>
          <p:cNvSpPr/>
          <p:nvPr/>
        </p:nvSpPr>
        <p:spPr>
          <a:xfrm>
            <a:off x="4080680" y="1747482"/>
            <a:ext cx="2294355" cy="1955319"/>
          </a:xfrm>
          <a:prstGeom prst="hexago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E6250086-1CD8-4AB3-BDE7-99E50930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5" b="27104"/>
          <a:stretch/>
        </p:blipFill>
        <p:spPr>
          <a:xfrm>
            <a:off x="19070" y="57160"/>
            <a:ext cx="12191980" cy="6857990"/>
          </a:xfrm>
          <a:prstGeom prst="rect">
            <a:avLst/>
          </a:prstGeom>
        </p:spPr>
      </p:pic>
      <p:grpSp>
        <p:nvGrpSpPr>
          <p:cNvPr id="17" name="Group 20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9AC97-7705-411A-80A7-873C1E36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sz="3600" b="1"/>
              <a:t>objectives</a:t>
            </a: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51497920-7CCF-4B5C-A051-FBCF8A529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507022"/>
              </p:ext>
            </p:extLst>
          </p:nvPr>
        </p:nvGraphicFramePr>
        <p:xfrm>
          <a:off x="628817" y="2371724"/>
          <a:ext cx="7216607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65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310BA-E2D2-4F4D-9EFB-0C077E5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3300"/>
          </a:xfrm>
        </p:spPr>
        <p:txBody>
          <a:bodyPr>
            <a:normAutofit/>
          </a:bodyPr>
          <a:lstStyle/>
          <a:p>
            <a:r>
              <a:rPr lang="en-US" sz="3600" b="1"/>
              <a:t>Target users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68B18B54-84B8-4B70-9880-378EEDA30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766726"/>
              </p:ext>
            </p:extLst>
          </p:nvPr>
        </p:nvGraphicFramePr>
        <p:xfrm>
          <a:off x="876467" y="2428146"/>
          <a:ext cx="10553365" cy="270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48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C052-A020-465F-8292-5E9FDD7D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Feature list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960E8BDE-7EDC-4E9C-B7BA-007A54BEE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8904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1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7257-9013-463B-99CB-054C843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EFC7-AE66-4425-8459-1014F38A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Assignment upload by instructor.</a:t>
            </a:r>
          </a:p>
          <a:p>
            <a:pPr marL="305435" indent="-305435"/>
            <a:r>
              <a:rPr lang="en-US" dirty="0"/>
              <a:t>Student can Submit assignment.</a:t>
            </a:r>
          </a:p>
          <a:p>
            <a:pPr marL="305435" indent="-305435"/>
            <a:r>
              <a:rPr lang="en-US" dirty="0"/>
              <a:t>Due date.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266EBF-A231-49A2-A7FD-588352CCC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" r="3" b="3"/>
          <a:stretch/>
        </p:blipFill>
        <p:spPr>
          <a:xfrm>
            <a:off x="4601233" y="634680"/>
            <a:ext cx="7133566" cy="60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2ED87-3791-4F5B-AC4C-DB71DA24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62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Chatting with course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C6C0-CC85-4784-8DD2-AEB293CD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5" y="2373743"/>
            <a:ext cx="3409782" cy="213158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200">
                <a:solidFill>
                  <a:schemeClr val="bg1"/>
                </a:solidFill>
              </a:rPr>
              <a:t>Live chat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</a:rPr>
              <a:t>Voice call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</a:rPr>
              <a:t>File sharing</a:t>
            </a:r>
          </a:p>
        </p:txBody>
      </p:sp>
      <p:pic>
        <p:nvPicPr>
          <p:cNvPr id="6" name="Picture 6" descr="A close up of graphics&#10;&#10;Description generated with high confidence">
            <a:extLst>
              <a:ext uri="{FF2B5EF4-FFF2-40B4-BE49-F238E27FC236}">
                <a16:creationId xmlns:a16="http://schemas.microsoft.com/office/drawing/2014/main" id="{BEA6C0FB-405C-48F1-9828-1B37189B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27317"/>
            <a:ext cx="6489819" cy="46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9279-A5EA-48A0-AFF7-F9E3C227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Industry problem and 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3A2E-CDBE-4B92-B699-3B7DED44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chemeClr val="bg1"/>
                </a:solidFill>
              </a:rPr>
              <a:t>Problems provided by Ex-Student who works on different Industries.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This feature  only for 'Python and Big Data Analysis' course students.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Solution will be provided by admin. </a:t>
            </a:r>
          </a:p>
          <a:p>
            <a:pPr marL="305435" indent="-305435"/>
            <a:endParaRPr lang="en-US">
              <a:solidFill>
                <a:schemeClr val="bg1"/>
              </a:solidFill>
            </a:endParaRPr>
          </a:p>
          <a:p>
            <a:pPr marL="305435" indent="-305435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F34E662-AF0E-4F8D-8AD7-1BA295DF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55" y="608433"/>
            <a:ext cx="7009888" cy="6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5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Dividend</vt:lpstr>
      <vt:lpstr>1_Dividend</vt:lpstr>
      <vt:lpstr>Get_cdip</vt:lpstr>
      <vt:lpstr>Supervisor</vt:lpstr>
      <vt:lpstr>PowerPoint Presentation</vt:lpstr>
      <vt:lpstr>objectives</vt:lpstr>
      <vt:lpstr>Target users</vt:lpstr>
      <vt:lpstr>Feature list</vt:lpstr>
      <vt:lpstr>Assignment</vt:lpstr>
      <vt:lpstr>Chatting with course instructor</vt:lpstr>
      <vt:lpstr>Industry problem and solution</vt:lpstr>
      <vt:lpstr>Documentation</vt:lpstr>
      <vt:lpstr>Question and answer</vt:lpstr>
      <vt:lpstr>PowerPoint Presentation</vt:lpstr>
      <vt:lpstr>Assignment</vt:lpstr>
      <vt:lpstr>Question and answer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revision>254</cp:revision>
  <dcterms:created xsi:type="dcterms:W3CDTF">2019-05-14T19:26:29Z</dcterms:created>
  <dcterms:modified xsi:type="dcterms:W3CDTF">2019-06-24T04:50:37Z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