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6962</TotalTime>
  <Words>317</Words>
  <Application>Microsoft Macintosh PowerPoint</Application>
  <PresentationFormat>Widescreen</PresentationFormat>
  <Paragraphs>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Week-by-week notes for instructors</vt:lpstr>
      <vt:lpstr>PowerPoint Presentation</vt:lpstr>
      <vt:lpstr>PowerPoint Presentation</vt:lpstr>
      <vt:lpstr>Launch docker container</vt:lpstr>
      <vt:lpstr>Launch docker container</vt:lpstr>
      <vt:lpstr>PowerPoint Presentation</vt:lpstr>
      <vt:lpstr>Week 02 Hadoop map-reduce</vt:lpstr>
      <vt:lpstr>PowerPoint Presentation</vt:lpstr>
      <vt:lpstr>Access logs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SHANAHAN</dc:creator>
  <cp:lastModifiedBy>JAMES SHANAHAN</cp:lastModifiedBy>
  <cp:revision>13</cp:revision>
  <dcterms:created xsi:type="dcterms:W3CDTF">2020-05-26T23:02:19Z</dcterms:created>
  <dcterms:modified xsi:type="dcterms:W3CDTF">2020-09-09T22:36:56Z</dcterms:modified>
</cp:coreProperties>
</file>