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363636"/>
                </a:solidFill>
              </a:rPr>
              <a:t>Луна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914400" y="274320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757575"/>
                </a:solidFill>
              </a:rPr>
              <a:t>Анатолий Лакаров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\Users\User\Desktop\МАН2023\images\image0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9320" y="257175"/>
            <a:ext cx="2743200" cy="46291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257175"/>
            <a:ext cx="5486400" cy="9515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000" b="1" dirty="0">
                <a:solidFill>
                  <a:srgbClr val="363636"/>
                </a:solidFill>
              </a:rPr>
              <a:t>Луна</a:t>
            </a:r>
            <a:endParaRPr lang="en-US" sz="3000" dirty="0"/>
          </a:p>
        </p:txBody>
      </p:sp>
      <p:sp>
        <p:nvSpPr>
          <p:cNvPr id="4" name="Text 1"/>
          <p:cNvSpPr/>
          <p:nvPr/>
        </p:nvSpPr>
        <p:spPr>
          <a:xfrm>
            <a:off x="457200" y="964406"/>
            <a:ext cx="5532120" cy="38833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757575"/>
                </a:solidFill>
              </a:rPr>
              <a:t>Луна, величественная и загадочная, светит своим бледным светом, словно призывая нас к тайнам ночи. Ее свет отражается от земной поверхности, создавая игру теней и света, придавая всему вокруг загадочность и мистику. Это время, когда природа засыпает, но одновременно пробуждает воображение и фантазию, погружая нас в мир мечты и волшебства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\Users\User\Desktop\МАН2023\images\image1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9320" y="257175"/>
            <a:ext cx="2743200" cy="46291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257175"/>
            <a:ext cx="5486400" cy="9515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000" b="1" dirty="0">
                <a:solidFill>
                  <a:srgbClr val="363636"/>
                </a:solidFill>
              </a:rPr>
              <a:t>Ветер</a:t>
            </a:r>
            <a:endParaRPr lang="en-US" sz="3000" dirty="0"/>
          </a:p>
        </p:txBody>
      </p:sp>
      <p:sp>
        <p:nvSpPr>
          <p:cNvPr id="4" name="Text 1"/>
          <p:cNvSpPr/>
          <p:nvPr/>
        </p:nvSpPr>
        <p:spPr>
          <a:xfrm>
            <a:off x="457200" y="964406"/>
            <a:ext cx="5532120" cy="38833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757575"/>
                </a:solidFill>
              </a:rPr>
              <a:t>Луна в своем бледном свете упоенно освещает мир, создавая атмосферу загадочности и таинственности. Ее лучи проникают сквозь листву и создают игру теней, словно приглашая к погружению в мир мечтаний и фантазий. В такие моменты душа особенно открыта для вдохновения и завораживающих образов, которые рождаются под влиянием лунного света.</a:t>
            </a:r>
            <a:endParaRPr lang="en-US" sz="1600" dirty="0"/>
          </a:p>
          <a:p>
            <a:pPr indent="0" marL="0">
              <a:buNone/>
            </a:pP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757575"/>
                </a:solidFill>
              </a:rPr>
              <a:t>Звезды, словно алмазные огни, танцуют в ночном небе, придающем им таинственное сияние. Этот сказочный мир в свете луны и звезд окутывает все вокруг загадкой и притягивает в мир мечты и фантазии, где время останавливается, а душа освобождается от повседневных забот, открываясь для новых идей и вдохновения.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\Users\User\Desktop\МАН2023\images\image2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0" y="1157288"/>
            <a:ext cx="5486400" cy="342042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128588"/>
            <a:ext cx="82296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400" b="1" dirty="0">
                <a:solidFill>
                  <a:srgbClr val="363636"/>
                </a:solidFill>
              </a:rPr>
              <a:t>Сердце</a:t>
            </a:r>
            <a:endParaRPr lang="en-US" sz="3400" dirty="0"/>
          </a:p>
        </p:txBody>
      </p:sp>
      <p:sp>
        <p:nvSpPr>
          <p:cNvPr id="4" name="Text 1"/>
          <p:cNvSpPr/>
          <p:nvPr/>
        </p:nvSpPr>
        <p:spPr>
          <a:xfrm>
            <a:off x="457200" y="1157288"/>
            <a:ext cx="2743200" cy="34204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757575"/>
                </a:solidFill>
              </a:rPr>
              <a:t>И в этот волшебный и светлый час душа моя летит, как птица ввысь, словно освобожденная от всех оков. Я слышу, как сердце стучится в такт ночи, строчка за строчкой, а стихи расцветают в ее объятиях, наполняя мою жизнь смыслом.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363636"/>
                </a:solidFill>
              </a:rPr>
              <a:t>висновок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457200" y="1028700"/>
            <a:ext cx="82296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757575"/>
                </a:solidFill>
              </a:rPr>
              <a:t>Таким образом, в презентации был представлен сказочный образ Луны, которая светит серебром и оживляет ночной мир. Автор описывает магическую атмосферу, где танцуют звезды, ветер шепчет тайны, а мечты летят в небеса. Эти строки позволяют нам ощутить волшебство и красоту, которые присутствуют в ночном небе. В заключение, душа автора восхищается этим моментом и его стихи расцветают в эту магическую ночь.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63636"/>
                </a:solidFill>
              </a:rPr>
              <a:t>this presentation and all of the content inside it has been created by AI, therefore be careful with the information given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2024-02-08T14:24:20Z</dcterms:created>
  <dcterms:modified xsi:type="dcterms:W3CDTF">2024-02-08T14:24:20Z</dcterms:modified>
</cp:coreProperties>
</file>