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Штучний Інтелект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Штучний Інтелект - це галузь науки, яка створює комп'ютерні системи здатні до мислення, навчання, прийняття рішень і вирішення завдань, які традиційно вважаються сферою людського інтелекту.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висновокк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Штучний інтелект (ШІ) стає все більш присутнім у нашому житті, він використовується в таких сферах, як медицина, фінанси, транспорт, робота та багато інши`Однак також важливо враховувати та удосконалювати алгоритми ШІ, щоб уникнути негативного впливу на суспільство та забезпечити гармонійний розвиток технологій у майбутньому.
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2024-02-10T00:02:25Z</dcterms:created>
  <dcterms:modified xsi:type="dcterms:W3CDTF">2024-02-10T00:02:25Z</dcterms:modified>
</cp:coreProperties>
</file>