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Эдгар По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Часть 1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Современное общество сталкивается с рядом серьезных проблем, которые требуют внимания и поиска эффективных решений. В данном докладе мы сосредоточимся на одной из таких проблем и рассмотрим ее историю возникновения, актуальность и важность для общества. Мы углубимся в изучение этой проблемы, чтобы лучше понять ее масштабы и возможные способы решения."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"История возникновения проблемы позволит нам понять, каким образом она стала актуальной и важной для современного мира. Мы также рассмотрим влияние этой проблемы на различные сферы жизни общества и постараемся выявить причины, которые привели к ее возникновению. Наша цель - пролить свет на эту проблему и найти пути ее решения, чтобы сделать мир лучше и безопаснее для всех его жителей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Часть 2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Анализ существующих подходов к решению проблемы позволяет выявить различные подходы и их сильные и слабые стороны. Описание различных подходов и анализ их эффективности помогает определить наиболее удачный способ решения проблемы.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Часть 3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При выборе своего собственного подхода к решению проблемы, я обращаю внимание на индивидуальные особенности ситуации и потребности заинтересованных сторон. Я считаю, что такой подход позволяет максимально эффективно учитывать все аспекты проблемы и разрабатывать наиболее подходящие решения, а также способствует активному вовлечению всех заинтересованных сторон в процесс решения проблемы.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Выбор собственного подхода к решению проблемы обоснован тем, что он способствует созданию устойчивых и долгосрочных решений, которые учитывают потребности всех заинтересованных сторон. Мой подход также способствует развитию гибкости и адаптивности при решении проблем, что позволяет эффективно реагировать на изменяющиеся обстоятельства и условия. Поэтому я уверен в потенциальном вкладе моего подхода в решение проблемы и в его способности привнести новые идеи и перспективы в процесс поиска решения.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Часть 4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Практическая реализация предложенного подхода включает в себя проведение анализа текущих процессов и идентификацию областей для улучшения. Затем необходимо разработать план внедрения и провести обучение сотрудников, чтобы успешно внедрить новый подход.  Ожидаемые результаты от реализации данного подхода включают повышение эффективности процессов, улучшение качества продукции или услуг и увеличение удовлетворенности клиентов.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заключение, можно сказать, что представленный материал является интересным и актуальным. Он демонстрирует значимость и важность изучения эффективных методов рекламы и продвижения товаров и услуг в современном мире. При помощи инновационных технологий и kреативных идей, можно достичь увеличения продаж и привлечения большего числа клиентов.B текущих условиях высокой конкуренции, компании должны быть готовы адаптироваться к изменениям рынка и использовать разнообразные стратегии для успешного продвижения своих продуктов. Непрерывное развитие и постоянное обновление знаний в области маркетинга и рекламы необходимы для достижения высоких результатов. Представленные в данной презентации концепции и советы могут послужить ориентиром для создания успешных рекламных кампаний и повышения эффективности бизнеса.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2024-02-08T18:41:39Z</dcterms:created>
  <dcterms:modified xsi:type="dcterms:W3CDTF">2024-02-08T18:41:39Z</dcterms:modified>
</cp:coreProperties>
</file>