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"Гетьте, думи, ви хмари осінні!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Леся Українка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Без надії сподіваюсь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Головний герой вірить у свої сили та вміння знаходити радість у світі, навіть у найскрутніші моменти. Він ретельно вивчає свої думки та відчуття, шукає натхнення та радість навіть тоді, коли здається, що усе безнадійно. Його рішучість боротися з темрявою дозволяє йому знайти силу та впевненість у собі, а обіцянка не піддатися відчуттю безнадії є основою його душевної сили. Він вирішив, що навіть унавівший час перетворити на світлий, а своє віддання знайти надію унавівся на втому і усіх негараздах.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Без надії сподіваюсь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Цей вірш передає ідею постійного піднесення духу та пошуку світла навіть у найтемніших часах життя. Головний герой відмовляється впадати у меланхолію та відчай, обираючи протистояння й здатність радіти життю, а також прагне пройти вище усіх перешкод, віруючи, що навіть крізь сльози й біль можна знайти радість та натхнення для нового початку.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висновок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Ця поезія Лесі Українки "Без надії сподіваюсь!" виражає сильний дух і рішучість героїні. Незважаючи на всі тяготи та сумні думки, вона вирішує відкинути їх і жити радісно і піднесено. Вірш нагадує нам, що навіть коли все здається безнадійним, ми можемо знайти в собі силу і перетворити темряву на світло. Це заклик до людей не губити надію і завжди шукати красу і радість у житті. Лесі Українки вдалося передати почуття боротьби та обури, а також віру в те, що майбутність може бути кращою, якщо ми не здаємося.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2024-02-08T14:27:38Z</dcterms:created>
  <dcterms:modified xsi:type="dcterms:W3CDTF">2024-02-08T14:27:38Z</dcterms:modified>
</cp:coreProperties>
</file>