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"Кодерские приключения: Го и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Go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Язык программирования Go предлагает чистый и четкий синтаксис, параллелизм и высокую эффективность, идеально подходящие для решения сложных задач. Фреймворк Gin становится надежным союзником для разработчика, помогая ему создавать производительные веб-приложения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JavaScript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Наш герой, вооруженный клавиатурой и неутолимым жаждой знаний, отправился в путешествие сквозь просторы и сложные пейзажи кода. В земле Go синтаксис был таким чистым и четким, как горный воздух, и разработчик ощущал силу, осваивая эффективность и параллелизм этого языка. Когда солнце скрылось за горизонтом кодового пейзажа, наш герой почувствовал себя притянутым к волшебному миру JavaScript. Здесь, в этом динамичном царстве, возможности казались бесконечными. TypeScript был выбран как надежный спутник, помогая нашему герою создавать четкий и структурированный код, встречая вызовы и задачи с удовольствием, делая каждую строку кода словом в захватывающей истории программирования.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Путешествие в мир кода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Путешествие в мир кода: наш кодер отправился в захватывающее путешествие сквозь просторы и сложные пейзажи кода, встречая вызовы и разгадывая задачи с удовольствием. Его код становился историей приключений в мире программирования, в которой он и его языки программирования становились неотъемлемой частью увлекательного научно-фантастического эпоса."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1. "Будучи в земле Go, наш герой ощутил силу и эффективность языка, танцуя с горутинами и каналами, создавая элегантные решения сложных задач. Фреймворк Gin стал верным союзником, помогая строить надежные веб-приложения."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2. "Однако, когда солнце скрылось за горизонтом кодового пейзажа, наш герой почувствовал притяжение к волшебному миру JavaScript. Здесь его возможности казались бесконечными. TypeScript стал надежным спутником, помогая создавать структурированный код."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3. "В процессе своего путешествия по просторам кода, наш кодер встречал вызовы и задачи, разгадывая их с удовольствием. Его код становился историей, рассказывающей о приключениях в мире программирования, о взлетах и падениях, об исследованиях и открытиях." 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4. "И так, каждая строка кода на его пути была словом в этой захватывающей истории, в которой герой и его языки программирования становились неотъемлемой частью увлекательного научно-фантастического эпоса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Страсть к программированию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Страсть к программированию привела нашего героя в захватывающий мир языка Go, где он освоил чистый синтаксис и эффективность этого языка, а также смог использовать фреймворк Gin для создания надежных веб-приложений. Затем он отправился в волнующий мир JavaScript, где встретил бесконечные возможности и стал создавать четкий и структурированный код с помощью TypeScript. На своем пути он встречал вызовы и задачи, разгадывая их с удовольствием, и становился частью увлекательной истории в мире программирования, где каждая строка кода была словом в захватывающем научно-фантастическом эпосе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Приключения в коде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Наш герой, исследователь кода, путешествовал через мир программирования, где язык Go был его верным союзником, а JavaScript представлял собой динамичное царство бесконечных возможностей. Его код стал историей о взлетах и падениях, о приключениях и открытиях. Каждая строка кода, написанная им, была словом в захватывающей программистской эпопее.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заключение, путешествие нашего страстного кодера сквозь просторы языков программирования Go и JavaScript было незабываемым. В каждой строке кода, каждом вызове и задаче, он находил новые приключения, открытия и возможности для реализации своих идей. Каждый язык стал для него неотъемлемой частью удивительной истории, которую он с радостью рассказывал. Таким образом, он стал героем собственного научно-фантастического эпоса, где силами языков программирования он создавал мир, полный элегантных и производительных приложений.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2024-02-07T21:14:48Z</dcterms:created>
  <dcterms:modified xsi:type="dcterms:W3CDTF">2024-02-07T21:14:48Z</dcterms:modified>
</cp:coreProperties>
</file>