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"Кодерские приключения: От Go до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Go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Наш герой, вооруженный мощной клавиатурой и неукротимой жаждой знаний, отправился в увлекательное путешествие сквозь просторы и непредсказуемые пейзажи разработки программного обеспечения. Встреченные им вызовы раскрывались перед ним как загадки, которые он с удовольствием разгадывал, вкладывая свою силу и интеллект в поиск элегантных решений.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Один за другим, программист овладевал новыми навыками и техниками, чувствуя, как его знания и опыт растут с каждым завоеванным навыком. Его аналитический ум был его главным оружием, помогая ему разгадывать кодовые загадки и строить надежные архитектурные решения.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Направленный энергией и мудростью, наш герой неуклонно двигался вперед, осваивая множество языков и фреймворков, чтобы быть готовым к любым вызовам, которые могут класться на его пути. Его путешествие становилось историей стойкости и роста, несущей в себе дух приключений и исследований.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И так, каждая строка его кода становилась частью увлекательной саги о его приключениях в мире программирования, о героических подвигах и великих открытиях. Словно магия, его талант и страсть пронизывали каждый бит этой захватывающей истории, в которой кодер и его языки программирования были неотъемлемой частью увлекательного фантастического эпоса.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JavaScript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Путешествие нашего героя началось с изучения основных принципов программирования и структур данных, что помогло ему глубже понять мир кода и его языковых возможностей. Он активно исследовал новые инструменты и библиотеки, чтобы расширить свои знания и улучшить свои навыки. Наш герой также углубился в принципы алгоритмов и оптимизации кода, чтобы создавать эффективные и масштабируемые приложения.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С каждым новым проектом он видел возможность применения новых технологий и парадигм программирования, что позволяло ему развиваться как специалисту. Он стремился к пониманию не только того, что работает, но и почему это работает, чтобы создавать не просто код, а произведения искусства. Уверенность в своих знаниях помогала ему принимать сложные решения и реализовывать амбициозные проекты.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Путешествие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В этом захватывающем путешествии наш герой взлетал на встречу новым вызовам и задачам, охотно бросаясь в бой с предприятиями кода. Его клавиатура становилась его мечом, а его жажда знаний – его боевым кличем. Каждое решение проблемы было победой для него, и его код становился свидетельством его исследований и открытий в этом увлекательном мире программирования.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Таким образом, каждый вызов, который он встречал, был для него возможностью для роста и самосовершенствования. Он не останавливался на достигнутом и постоянно стремился к новым вершинам в своем исследовании кода, превращая свои проекты в истории о своем трудолюбивом исследовании и творчестве в мире программирования.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И вот, каждый созданный им фрагмент кода становился точкой в его увлекательной и вдохновляющей истории, в которой он и его языки программирования были неотъемлемой частью захватывающего научно-фантастического эпоса.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результате нашего путешествия через мир программирования, мы узнали о двух главных героях - языках Go и JavaScript. Каждый из них имел свои особенности и привлекательные стороны. Синтаксис Go был чистым и эффективным, а фреймворк Gin помогал создавать надежные веб-приложения. JavaScript, с другой стороны, предоставлял безграничные возможности и сопровождался TypeScript для помощи в создании структурированного кода. </a:t>
            </a:r>
            <a:endParaRPr lang="en-US" sz="1600" dirty="0"/>
          </a:p>
          <a:p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На каждом этапе нашего путешествия мы сталкивались с вызовами и задачами, разгадывая их с удовольствием. Ход нашего кода стал историей, рассказывающей о наших приключениях в мире программирования, о взлетах и падениях, об исследованиях и открытиях.</a:t>
            </a:r>
            <a:endParaRPr lang="en-US" sz="1600" dirty="0"/>
          </a:p>
          <a:p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конце нашего пути стало ясно, что каждая строка кода, которую мы написали, была словом в этой захватывающей истории. Мы стали неотъемлемой частью увлекательного научно-фантастического эпоса программирования.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2024-02-07T21:33:56Z</dcterms:created>
  <dcterms:modified xsi:type="dcterms:W3CDTF">2024-02-07T21:33:56Z</dcterms:modified>
</cp:coreProperties>
</file>