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363636"/>
                </a:solidFill>
              </a:rPr>
              <a:t>"Кодерские приключения: Go vs JavaScript"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914400" y="27432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757575"/>
                </a:solidFill>
              </a:rPr>
              <a:t>Ламбург Косецкий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User\Desktop\МАН2023\images\image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1157288"/>
            <a:ext cx="5486400" cy="342042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128588"/>
            <a:ext cx="82296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400" b="1" dirty="0">
                <a:solidFill>
                  <a:srgbClr val="363636"/>
                </a:solidFill>
              </a:rPr>
              <a:t>Go</a:t>
            </a:r>
            <a:endParaRPr lang="en-US" sz="3400" dirty="0"/>
          </a:p>
        </p:txBody>
      </p:sp>
      <p:sp>
        <p:nvSpPr>
          <p:cNvPr id="4" name="Text 1"/>
          <p:cNvSpPr/>
          <p:nvPr/>
        </p:nvSpPr>
        <p:spPr>
          <a:xfrm>
            <a:off x="457200" y="1157288"/>
            <a:ext cx="2743200" cy="34204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757575"/>
                </a:solidFill>
              </a:rPr>
              <a:t>В земле Go синтаксис был таким чистым и четким, как горный воздух, и разработчик ощущал силу, осваивая эффективность и параллелизм этого языка. Он танцевал с горутинами и каналами, создавая элегантные решения сложных задач. Избранный фреймворк, Gin, был как верный союзник, помогая нашему герою строить надежные и производительные веб-приложения, что делало его чувствовать себя по-настоящему могущественным в мире программирования.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User\Desktop\МАН2023\images\image1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1157288"/>
            <a:ext cx="5486400" cy="342042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128588"/>
            <a:ext cx="82296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400" b="1" dirty="0">
                <a:solidFill>
                  <a:srgbClr val="363636"/>
                </a:solidFill>
              </a:rPr>
              <a:t>JavaScript</a:t>
            </a:r>
            <a:endParaRPr lang="en-US" sz="3400" dirty="0"/>
          </a:p>
        </p:txBody>
      </p:sp>
      <p:sp>
        <p:nvSpPr>
          <p:cNvPr id="4" name="Text 1"/>
          <p:cNvSpPr/>
          <p:nvPr/>
        </p:nvSpPr>
        <p:spPr>
          <a:xfrm>
            <a:off x="457200" y="1157288"/>
            <a:ext cx="2743200" cy="34204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757575"/>
                </a:solidFill>
              </a:rPr>
              <a:t>Когда солнце скрылось за горизонтом кодового пейзажа, наш герой почувствовал себя притянутым к волшебному миру JavaScript. Здесь, в этом динамичном царстве, возможности казались бесконечными, и TypeScript был выбран как надежный спутник, помогая нашему герою создавать четкий и структурированный код, который давал ему уверенность в каждом новом проекте.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User\Desktop\МАН2023\images\image2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1157288"/>
            <a:ext cx="5486400" cy="342042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128588"/>
            <a:ext cx="82296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400" b="1" dirty="0">
                <a:solidFill>
                  <a:srgbClr val="363636"/>
                </a:solidFill>
              </a:rPr>
              <a:t>Путешествие сквозь код</a:t>
            </a:r>
            <a:endParaRPr lang="en-US" sz="3400" dirty="0"/>
          </a:p>
        </p:txBody>
      </p:sp>
      <p:sp>
        <p:nvSpPr>
          <p:cNvPr id="4" name="Text 1"/>
          <p:cNvSpPr/>
          <p:nvPr/>
        </p:nvSpPr>
        <p:spPr>
          <a:xfrm>
            <a:off x="457200" y="1157288"/>
            <a:ext cx="2743200" cy="34204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757575"/>
                </a:solidFill>
              </a:rPr>
              <a:t>По мере того, как наш кодер путешествовал по просторам кода, он встречал вызовы и задачи, разгадывая их с удовольствием, и его код становился историей, рассказывающей о приключениях в мире программирования, о взлетах и падениях, об исследованиях и открытиях, что делало его путешествие по коду еще более увлекательным.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363636"/>
                </a:solidFill>
              </a:rPr>
              <a:t>висновок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457200" y="1028700"/>
            <a:ext cx="82296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В результате своего путешествия сквозь просторы и сложные пейзажи кода, наш герой, страстный кодер, освоил языки программирования Go и JavaScript. В земле Go он научился создавать элегантные и эффективные решения, используя язык с чистым и четким синтаксисом. В динамичном царстве JavaScript он раскрыл бесконечные возможности этого языка, благодаря надежному спутнику TypeScript. Каждая строка кода стала словом в его увлекательной истории путешествия, в которой герой и его языки программирования стали неотъемлемой частью научно-фантастического эпоса.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63636"/>
                </a:solidFill>
              </a:rPr>
              <a:t>this presentation and all of the content inside it has been created by AI, therefore be careful with the information given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2024-02-07T21:37:55Z</dcterms:created>
  <dcterms:modified xsi:type="dcterms:W3CDTF">2024-02-07T21:37:55Z</dcterms:modified>
</cp:coreProperties>
</file>