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"Кодерский эпос: путешествие через Go и JavaScript"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Go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земле Go синтаксис был таким чистым и четким, как горный воздух, и разработчик ощущал силу, осваивая эффективность и параллелизм этого языка, танцуя с горутинами и каналами, и создавая элегантные решения сложных задач. Избранный фреймворк, Gin, был как верный союзник, помогая нашему герою строить надежные и производительные веб-приложения, предоставляя ему инструменты для воплощения его творческих и технических замыслов.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JavaScript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Когда солнце скрылось за горизонтом кодового пейзажа, наш герой почувствовал себя притянутым к волшебному миру JavaScript. Здесь, в этом динамичном царстве, возможности казались бесконечными. TypeScript был выбран как надежный спутник, помогая нашему герою создавать четкий и структурированный код, открывая новые горизонты для его творчества.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Путешествие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По мере того, как наш кодер путешествовал по просторам кода, он встречал вызовы и задачи, разгадывая их с удовольствием, а его код становился историей, рассказывающей о приключениях в мире программирования, о взлетах и падениях, об исследованиях и открытиях. Таким образом, каждая строка кода на его пути была словом в этой захватывающей истории, в которой герой и его языки программирования становились неотъемлемой частью увлекательного научно-фантастического эпоса, подарившего новые горизонты программированию.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заключение, каждая строка кода в этой захватывающей истории становится словом, рассказывающим об увлекательном путешествии нашего героя сквозь просторы программирования. Языки программирования Go и JavaScript играют неотъемлемую роль в этом научно-фантастическом эпосе, помогая герою преодолевать вызовы и расставлять все кирпичики на своем пути к успеху. Это история о страсти к кодированию, о взлетах и падениях, об исследованиях и открытиях. Вместе они создают элегантные и производительные веб-приложения, становясь настоящими героями цифровой вселенной.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2024-02-07T21:52:39Z</dcterms:created>
  <dcterms:modified xsi:type="dcterms:W3CDTF">2024-02-07T21:52:39Z</dcterms:modified>
</cp:coreProperties>
</file>