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"Путешествие кодера: Го и JavaScript"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57575"/>
                </a:solidFill>
              </a:rPr>
              <a:t>Ламбург Косецкий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) "Путешествие в землю G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Он исследовал возможности этого нового языка программирования, погружаясь глубже и глубже в его технические аспекты, испытывая восторг от каждого нового открытия и удивляясь его неизведанным возможностям. Величественная красота Go вдохновила его на творчество и стала источником бесконечной мотивации в его творческом путешествии.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257175"/>
            <a:ext cx="2743200" cy="4629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57175"/>
            <a:ext cx="5486400" cy="95154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buNone/>
            </a:pPr>
            <a:r>
              <a:rPr lang="en-US" sz="3000" b="1" dirty="0">
                <a:solidFill>
                  <a:srgbClr val="363636"/>
                </a:solidFill>
              </a:rPr>
              <a:t>) "Волшебный мир JavaScrip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57200" y="964406"/>
            <a:ext cx="5532120" cy="3883343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Пересекая границы кодовых пейзажей, наш герой оказался в захватывающем мире JavaScript, где каждый символ открывал новые возможности и вызовы. TypeScript стал его верным спутником, помогая создавать структурированный и мощный код для новых увлекательных приключений в программировании.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 этом динамичном царстве JavaScript герой обнаружил, что возможности казались бесконечными. Он использовал свои знания и навыки, чтобы создавать инновационные проекты, раскрывая потенциал этого мира. TypeScript дал ему возможность выстраивать четкую архитектуру и обеспечивать безопасность кода, что было важно для успешного взаимодействия с другими разработчиками и системами.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 стремлении к постоянному развитию и совершенствованию, наш герой использовал TypeScript для создания эффективных исследовательских механизмов, которые помогали разгадывать сложные задачи в программировании. Строительство новых решений и разработка инновационных подходов стали его повседневным занятием, делая его код историей, рассказывающей об увлекательных приключениях в мире программирования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висновок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 заключение, путешествие нашего героя по просторам кода оказалось захватывающим и увлекательным. Языки программирования Go и JavaScript стали надежными спутниками в его приключениях, помогая ему создавать элегантные и эффективные решения. Каждая строка кода стала словом в увлекательной истории, где герой и его языки программирования становились неотъемлемой частью захватывающего научно-фантастического эпоса.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63636"/>
                </a:solidFill>
              </a:rPr>
              <a:t>this presentation and all of the content inside it has been created by AI, therefore be careful with the information given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2024-02-10T06:56:09Z</dcterms:created>
  <dcterms:modified xsi:type="dcterms:W3CDTF">2024-02-10T06:56:09Z</dcterms:modified>
</cp:coreProperties>
</file>