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363636"/>
                </a:solidFill>
              </a:rPr>
              <a:t>"Путешествие кодера: между Go и JavaScript"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914400" y="27432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757575"/>
                </a:solidFill>
              </a:rPr>
              <a:t>Ламбург Косецкий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Users\User\Desktop\МАН2023\images\image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1157288"/>
            <a:ext cx="5486400" cy="342042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128588"/>
            <a:ext cx="82296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400" b="1" dirty="0">
                <a:solidFill>
                  <a:srgbClr val="363636"/>
                </a:solidFill>
              </a:rPr>
              <a:t>Go</a:t>
            </a:r>
            <a:endParaRPr lang="en-US" sz="3400" dirty="0"/>
          </a:p>
        </p:txBody>
      </p:sp>
      <p:sp>
        <p:nvSpPr>
          <p:cNvPr id="4" name="Text 1"/>
          <p:cNvSpPr/>
          <p:nvPr/>
        </p:nvSpPr>
        <p:spPr>
          <a:xfrm>
            <a:off x="457200" y="1157288"/>
            <a:ext cx="2743200" cy="34204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757575"/>
                </a:solidFill>
              </a:rPr>
              <a:t>Наш герой, как истинный искатель приключений в мире кода, не останавливался на достигнутом. Он продолжал путешествие, и его следующая остановка была в мире Python. Здесь, в царстве элегантного и выразительного синтаксиса, он обрел новое видение программирования. Библиотека Django стала его надежным проводником в создании веб-приложений, раскрывая перед ним неисчерпаемые возможности этого языка.</a:t>
            </a:r>
            <a:endParaRPr lang="en-US" sz="1400" dirty="0"/>
          </a:p>
          <a:p>
            <a:pPr indent="0" marL="0">
              <a:buNone/>
            </a:pP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757575"/>
                </a:solidFill>
              </a:rPr>
              <a:t>Но не останавливаясь на одном месте, наш герой отправился в долину данных и аналитики, где язык R раскрывал перед ним новые грани статистического анализа. Библиотека ggplot2 стала его волшебным карандашом, превращая данные в удивительные инсайты и визуализации.</a:t>
            </a:r>
            <a:endParaRPr lang="en-US" sz="1400" dirty="0"/>
          </a:p>
          <a:p>
            <a:pPr indent="0" marL="0">
              <a:buNone/>
            </a:pP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757575"/>
                </a:solidFill>
              </a:rPr>
              <a:t>Пройдя через густой лес мобильной разработки, он обрел знания Swift и Kotlin, которые помогли ему создать инновационные и привлекательные мобильные приложения. Он обнаружил, что мир мобильной разработки – это совершенно новая глава в его увлекательной истории программирования.</a:t>
            </a:r>
            <a:endParaRPr lang="en-US" sz="1400" dirty="0"/>
          </a:p>
          <a:p>
            <a:pPr indent="0" marL="0">
              <a:buNone/>
            </a:pP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757575"/>
                </a:solidFill>
              </a:rPr>
              <a:t>И так, каждая новая технология и язык программирования становились новой главой в захватывающем путешествии нашего героя, раскрывая его историю в мире цифровой вселенной.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Users\User\Desktop\МАН2023\images\image1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1157288"/>
            <a:ext cx="5486400" cy="342042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128588"/>
            <a:ext cx="82296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400" b="1" dirty="0">
                <a:solidFill>
                  <a:srgbClr val="363636"/>
                </a:solidFill>
              </a:rPr>
              <a:t>JavaScript</a:t>
            </a:r>
            <a:endParaRPr lang="en-US" sz="3400" dirty="0"/>
          </a:p>
        </p:txBody>
      </p:sp>
      <p:sp>
        <p:nvSpPr>
          <p:cNvPr id="4" name="Text 1"/>
          <p:cNvSpPr/>
          <p:nvPr/>
        </p:nvSpPr>
        <p:spPr>
          <a:xfrm>
            <a:off x="457200" y="1157288"/>
            <a:ext cx="2743200" cy="34204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757575"/>
                </a:solidFill>
              </a:rPr>
              <a:t>Наш герой, как истинный искатель приключений, смело погружался в мир полный загадок кода, готовый принять любые вызовы, которые могла бросить ему цифровая вселенная.</a:t>
            </a:r>
            <a:endParaRPr lang="en-US" sz="1400" dirty="0"/>
          </a:p>
          <a:p>
            <a:pPr indent="0" marL="0">
              <a:buNone/>
            </a:pP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757575"/>
                </a:solidFill>
              </a:rPr>
              <a:t>Каждая новая возможность, открытая в его путешествии, заставляла его сердце биться быстрее, ведь он знал, что впереди его ждут еще более захватывающие открытия.</a:t>
            </a:r>
            <a:endParaRPr lang="en-US" sz="1400" dirty="0"/>
          </a:p>
          <a:p>
            <a:pPr indent="0" marL="0">
              <a:buNone/>
            </a:pP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757575"/>
                </a:solidFill>
              </a:rPr>
              <a:t>JavaScript представлялся ему неисследованным континентом, полным тайн и сокровищ, которые ждали, когда их обнаружат любопытные программистские глаза.</a:t>
            </a:r>
            <a:endParaRPr lang="en-US" sz="1400" dirty="0"/>
          </a:p>
          <a:p>
            <a:pPr indent="0" marL="0">
              <a:buNone/>
            </a:pP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757575"/>
                </a:solidFill>
              </a:rPr>
              <a:t>Каждая строка кода, написанного нашим героем, была словом в книге его великого путешествия, в которой он сам становился частью захватывающей истории развития технологий и прогресса.</a:t>
            </a:r>
            <a:endParaRPr lang="en-US" sz="1400" dirty="0"/>
          </a:p>
          <a:p>
            <a:pPr indent="0" marL="0">
              <a:buNone/>
            </a:pP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757575"/>
                </a:solidFill>
              </a:rPr>
              <a:t>Таким образом, его история стала своего рода научно-фантастическим эпосом, где каждый новый язык программирования был новой главой в его захватывающем приключении.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Users\User\Desktop\МАН2023\images\image2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1157288"/>
            <a:ext cx="5486400" cy="342042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128588"/>
            <a:ext cx="82296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400" b="1" dirty="0">
                <a:solidFill>
                  <a:srgbClr val="363636"/>
                </a:solidFill>
              </a:rPr>
              <a:t>Путешествие</a:t>
            </a:r>
            <a:endParaRPr lang="en-US" sz="3400" dirty="0"/>
          </a:p>
        </p:txBody>
      </p:sp>
      <p:sp>
        <p:nvSpPr>
          <p:cNvPr id="4" name="Text 1"/>
          <p:cNvSpPr/>
          <p:nvPr/>
        </p:nvSpPr>
        <p:spPr>
          <a:xfrm>
            <a:off x="457200" y="1157288"/>
            <a:ext cx="2743200" cy="34204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757575"/>
                </a:solidFill>
              </a:rPr>
              <a:t>Начнем наше путешествие в мире программирования с Go, где наш герой погрузился в чистый и четкий синтаксис этого языка. Мировая библиотека стандартных пакетов и параллелизм Go предлагали нашему герою обширные возможности для создания эффективных решений. Используя фреймворк Gin, он окунулся в создание производительных веб-приложений, чувствуя себя как настоящий магистр.</a:t>
            </a:r>
            <a:endParaRPr lang="en-US" sz="1400" dirty="0"/>
          </a:p>
          <a:p>
            <a:pPr indent="0" marL="0">
              <a:buNone/>
            </a:pP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757575"/>
                </a:solidFill>
              </a:rPr>
              <a:t>Закончив свои приключения в земле Go, наш кодер направил свой взгляд в сторону волшебного мира JavaScript. Здесь его ожидало множество возможностей для творчества и реализации самых смелых идей. С помощью TypeScript он смог создавать структурированный и надежный код, который был готов к воплощению в жизнь. </a:t>
            </a:r>
            <a:endParaRPr lang="en-US" sz="1400" dirty="0"/>
          </a:p>
          <a:p>
            <a:pPr indent="0" marL="0">
              <a:buNone/>
            </a:pP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757575"/>
                </a:solidFill>
              </a:rPr>
              <a:t>Встречая новые вызовы и задачи в мире программирования, наш герой не упускал возможности погружаться в исследования и разгадывать сложные задачи с увлечением. Его код превратился в увлекательную историю, полную взлетов и падений, откровений и открытий, делая его путешествие настоящим приключением.</a:t>
            </a:r>
            <a:endParaRPr lang="en-US" sz="1400" dirty="0"/>
          </a:p>
          <a:p>
            <a:pPr indent="0" marL="0">
              <a:buNone/>
            </a:pP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757575"/>
                </a:solidFill>
              </a:rPr>
              <a:t>Таким образом, каждая строка кода, созданная нашим героем, стала звеном в увлекательной цепи научно-фантастического эпоса, в котором он и его языки программирования стали неотъемлемой частью этой захватывающей истории.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363636"/>
                </a:solidFill>
              </a:rPr>
              <a:t>висновок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457200" y="1028700"/>
            <a:ext cx="82296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Завершив свое путешествие сквозь просторы кода, наш герой осознал, что каждая строка кода была важным словом в его захватывающей истории. Вместе с языками Go и JavaScript он стал неотъемлемой частью увлекательного научно-фантастического эпоса программирования. Его путешествие показало ему, что уникальность и чарующая сила каждого языка программирования помогают разработчикам создавать элегантные и эффективные решения задач. Итак, этот кодер, вооруженный клавиатурой и страстью к программированию, продолжает свое путешествие, создавая свою собственную историю в мире кода.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63636"/>
                </a:solidFill>
              </a:rPr>
              <a:t>this presentation and all of the content inside it has been created by AI, therefore be careful with the information given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2024-02-07T21:36:00Z</dcterms:created>
  <dcterms:modified xsi:type="dcterms:W3CDTF">2024-02-07T21:36:00Z</dcterms:modified>
</cp:coreProperties>
</file>