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"Путешествие кодера: Go и JavaScript"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Ламбург Косецкий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Go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Наш герой погрузился в увлекательный мир программирования, где каждая строка кода была словом в его захватывающей истории. Он исследовал просторы Go, познал его эффективность и параллелизм, и создавал элегантные решения сложных задач с помощью горутин и каналов.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Gin, выбранный им фреймворк, стал верным союзником, помогая строить надежные и производительные веб-приложения в мире Go. Этот фреймворк дополнил его навыки и умения, открывая новые возможности для реализации проектов.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Путешествие нашего героя продолжалось в мире JavaScript, где TypeScript стал надежным спутником, помогая создавать четкий и структурированный код. Здесь он ощутил бесконечные возможности и динамичность, вдохновляющие его на новые проекты.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Каждая задача, с которой сталкивался наш герой, становилась новой возможностью для открытий и развития. Его код стал живой историей, отражающей его приключения и исследования в мире программирования.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JavaScript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Наш герой отправился в путешествие сквозь разные языки программирования, и каждый из них открывал ему новые возможности и горизонты. Он погрузился в бурлящий кодовый океан, и каждый новый язык был как очередной эпизод в захватывающем сериале, где главные роли играли его навыки и энтузиазм.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JavaScript стал для него не только языком программирования, но и волшебным миром, где он мог воплотить свои идеи в реальность. TypeScript, в свою очередь, был как верный спутник, всегда под рукой и готовый помочь в создании четкого и надежного кода.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Каждый новый вызов, с которым наш герой сталкивался, становился для него увлекательной загадкой, которую он с удовольствием разгадывал при помощи своих языков программирования. И в итоге, его код стал не просто набором инструкций, а настоящей историей, в которой каждая строка была важным элементом.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757575"/>
                </a:solidFill>
              </a:rPr>
              <a:t>Таким образом, по мере его путешествия по просторам кода, герой познакомился с разными языками программирования и научился использовать их, чтобы рассказывать свою увлекательную историю в мире программирования. В результате, каждая строка кода стала словом в захватывающем научно-фантастическом эпосе, где герой был главным персонажем.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заключение, путешествие нашего героя сквозь просторы кода стало не только историей его приключений, но и эпосом, который рассказывает о влиянии языков программирования на его творчество. Сочетая чистоту и элегантность Go, а также бесконечные возможности JavaScript и TypeScript, он создал неповторимую и захватывающую историю, в которой каждая строка кода стала незаменимым словом. В итоге, мы видим, как герой и его языки программирования стали неотъемлемой частью этого научно-фантастического эпоса.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2024-02-07T21:37:26Z</dcterms:created>
  <dcterms:modified xsi:type="dcterms:W3CDTF">2024-02-07T21:37:26Z</dcterms:modified>
</cp:coreProperties>
</file>