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363636"/>
                </a:solidFill>
              </a:rPr>
              <a:t>"Путешествие программиста"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914400" y="274320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757575"/>
                </a:solidFill>
              </a:rPr>
              <a:t>Ламбург Косецкий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Users\User\Desktop\МАН2023\images\image0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9320" y="257175"/>
            <a:ext cx="2743200" cy="46291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257175"/>
            <a:ext cx="5486400" cy="9515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000" b="1" dirty="0">
                <a:solidFill>
                  <a:srgbClr val="363636"/>
                </a:solidFill>
              </a:rPr>
              <a:t>Имя</a:t>
            </a:r>
            <a:endParaRPr lang="en-US" sz="3000" dirty="0"/>
          </a:p>
        </p:txBody>
      </p:sp>
      <p:sp>
        <p:nvSpPr>
          <p:cNvPr id="4" name="Text 1"/>
          <p:cNvSpPr/>
          <p:nvPr/>
        </p:nvSpPr>
        <p:spPr>
          <a:xfrm>
            <a:off x="457200" y="964406"/>
            <a:ext cx="5532120" cy="38833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757575"/>
                </a:solidFill>
              </a:rPr>
              <a:t>и самосовершенствования мы часто забываем о том, что каждый из нас уже уникален и ценен таким, какой он есть. Нет смысла стремиться к идеалу, когда мы можем принять и любить самих себя в этом моменте.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Users\User\Desktop\МАН2023\images\image1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9320" y="257175"/>
            <a:ext cx="2743200" cy="46291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257175"/>
            <a:ext cx="5486400" cy="9515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000" b="1" dirty="0">
                <a:solidFill>
                  <a:srgbClr val="363636"/>
                </a:solidFill>
              </a:rPr>
              <a:t>Описание</a:t>
            </a:r>
            <a:endParaRPr lang="en-US" sz="3000" dirty="0"/>
          </a:p>
        </p:txBody>
      </p:sp>
      <p:sp>
        <p:nvSpPr>
          <p:cNvPr id="4" name="Text 1"/>
          <p:cNvSpPr/>
          <p:nvPr/>
        </p:nvSpPr>
        <p:spPr>
          <a:xfrm>
            <a:off x="457200" y="964406"/>
            <a:ext cx="5532120" cy="38833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757575"/>
                </a:solidFill>
              </a:rPr>
              <a:t>Наш герой стремится к совершенству в программировании, исследуя миры Go и JavaScript, он ищет самые элегантные и эффективные подходы к созданию и разработке веб-приложений. Своё путешествие он видит как поиск истины и совершенства в мире кода, стремясь обрести глубокие знания и навыки для создания высококачественных программных продуктов.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Users\User\Desktop\МАН2023\images\image2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9320" y="257175"/>
            <a:ext cx="2743200" cy="46291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257175"/>
            <a:ext cx="5486400" cy="9515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000" b="1" dirty="0">
                <a:solidFill>
                  <a:srgbClr val="363636"/>
                </a:solidFill>
              </a:rPr>
              <a:t>Имя</a:t>
            </a:r>
            <a:endParaRPr lang="en-US" sz="3000" dirty="0"/>
          </a:p>
        </p:txBody>
      </p:sp>
      <p:sp>
        <p:nvSpPr>
          <p:cNvPr id="4" name="Text 1"/>
          <p:cNvSpPr/>
          <p:nvPr/>
        </p:nvSpPr>
        <p:spPr>
          <a:xfrm>
            <a:off x="457200" y="964406"/>
            <a:ext cx="5532120" cy="38833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757575"/>
                </a:solidFill>
              </a:rPr>
              <a:t>и культуры - это не просто путешествие на карте, это погружение в другой мир, новый опыт и обогащение души. Встреча с незнакомым языком раскрывает новые возможности для общения, понимания и познания.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Users\User\Desktop\МАН2023\images\image3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9320" y="257175"/>
            <a:ext cx="2743200" cy="46291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257175"/>
            <a:ext cx="5486400" cy="9515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000" b="1" dirty="0">
                <a:solidFill>
                  <a:srgbClr val="363636"/>
                </a:solidFill>
              </a:rPr>
              <a:t>Описание</a:t>
            </a:r>
            <a:endParaRPr lang="en-US" sz="3000" dirty="0"/>
          </a:p>
        </p:txBody>
      </p:sp>
      <p:sp>
        <p:nvSpPr>
          <p:cNvPr id="4" name="Text 1"/>
          <p:cNvSpPr/>
          <p:nvPr/>
        </p:nvSpPr>
        <p:spPr>
          <a:xfrm>
            <a:off x="457200" y="964406"/>
            <a:ext cx="5532120" cy="38833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757575"/>
                </a:solidFill>
              </a:rPr>
              <a:t>Путешествие нашего героя отражает его личное развитие в программировании, ведя его через трудности и просторы языков Go и JavaScript. В процессе он приобретает новые навыки и знания, осваивая эффективную и структурированную разработку веб-приложений, что делает его историю увлекательной и вдохновляющей для других разработчиков.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363636"/>
                </a:solidFill>
              </a:rPr>
              <a:t>висновок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457200" y="1028700"/>
            <a:ext cx="82296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757575"/>
                </a:solidFill>
              </a:rPr>
              <a:t>В результате своего путешествия сквозь просторы кода, наш герой, страстный кодер, обрел не только знания и навыки, но и стал частью захватывающей истории программирования. Языки Go и JavaScript стали его верными союзниками в создании элегантных и производительных приложений. Каждая строка кода, написанная им, стала словом в этой увлекательной научно-фантастической эпопее, рассказывающей о его приключениях в мире программирования. Таким образом, наш герой стал частью волшебного мира кода, где его исследования и открытия стали неотъемлемой частью этой захватывающей истории.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63636"/>
                </a:solidFill>
              </a:rPr>
              <a:t>this presentation and all of the content inside it has been created by AI, therefore be careful with the information given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2024-02-07T21:50:40Z</dcterms:created>
  <dcterms:modified xsi:type="dcterms:W3CDTF">2024-02-07T21:50:40Z</dcterms:modified>
</cp:coreProperties>
</file>