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собаки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Собаки - вірні і надійні друзі, які приносять радість і любов своїм господарям.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projects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Вплив собак на психічне здоров'я людини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Собаки мають дуже позитивний вплив на психічне здоров'я людини. Їхній присутність може зменшити стрес, тривогу і депресію. Гра з собакою або просто прогулянка з нею може покращити настрій та підвищити рівень енергії. Вони також допомагають знизити відчуття самотності, оскільки собаки є вірними та відданими співмешканцями, які завжди раді бачити свого господаря.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Взаємодія з собаками також може покращити соціальні навички людини, особливо тих, хто стикається зі складнощами у встановленні контактів з іншими людьми. Собаки можуть збільшити впевненість в собі та сприяти розвитку емоційної стійкості. Крім того, вони можуть навчити власників відповідальності і дисципліни, оскільки догляд за ними вимагає певних обов'язків і режиму. Таким чином, собаки не лише стають членами сім'ї, а й можуть впливати на психічне здоров'я людини, забезпечуючи позитивні емоції та допомагаючи у розвитку різних аспектів особистості.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projects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Як доглядати за собакою вдома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Догляд за собакою вдома - це важлива відповідальність, яка включає в себе кілька аспектів. По-перше, важливо регулярно годувати свого улюбленця якісними продуктами, які містять всі необхідні поживні речовини для здоров'я. Також важливо забезпечити собаці достатню кількість води і можливість вільного доступу до неї впродовж усього дня.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По-друге, необхідно регулярно вигулювати собаку. Прогулянки на свіжому повітрі є важливим аспектом догляду за твариною, оскільки вони не тільки задовольняють її потреби у фізичній активності, але й допомагають зберегти її в хорошій фізичній формі. Крім того, важливо вивчити специфіку вашої породи, наприклад, деякі собаки вимагають регулярних стрижок, а інші - частіші купання. Таким чином, годування, прогулянки та загальний догляд за шерстю і шкірою - це основні аспекти догляду за собакою, які варто враховувати вдома.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2023-11-28T05:14:49Z</dcterms:created>
  <dcterms:modified xsi:type="dcterms:W3CDTF">2023-11-28T05:14:49Z</dcterms:modified>
</cp:coreProperties>
</file>