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16"/>
  </p:notesMasterIdLst>
  <p:sldIdLst>
    <p:sldId id="256" r:id="rId5"/>
    <p:sldId id="258" r:id="rId6"/>
    <p:sldId id="279" r:id="rId7"/>
    <p:sldId id="301" r:id="rId8"/>
    <p:sldId id="304" r:id="rId9"/>
    <p:sldId id="302" r:id="rId10"/>
    <p:sldId id="270" r:id="rId11"/>
    <p:sldId id="305" r:id="rId12"/>
    <p:sldId id="262" r:id="rId13"/>
    <p:sldId id="281" r:id="rId14"/>
    <p:sldId id="300" r:id="rId15"/>
  </p:sldIdLst>
  <p:sldSz cx="9144000" cy="5143500" type="screen16x9"/>
  <p:notesSz cx="6888163" cy="10018713"/>
  <p:embeddedFontLst>
    <p:embeddedFont>
      <p:font typeface="Calibri" panose="020F0502020204030204" pitchFamily="34" charset="0"/>
      <p:regular r:id="rId17"/>
      <p:bold r:id="rId18"/>
      <p:italic r:id="rId19"/>
      <p:boldItalic r:id="rId20"/>
    </p:embeddedFont>
    <p:embeddedFont>
      <p:font typeface="Josefin Sans" panose="020B0604020202020204" charset="0"/>
      <p:regular r:id="rId21"/>
      <p:bold r:id="rId22"/>
      <p:italic r:id="rId23"/>
      <p:boldItalic r:id="rId24"/>
    </p:embeddedFont>
    <p:embeddedFont>
      <p:font typeface="Lilita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25963-381F-403E-8F7F-D34C3AD2382D}" v="16" dt="2019-12-11T11:51:05.627"/>
  </p1510:revLst>
</p1510:revInfo>
</file>

<file path=ppt/tableStyles.xml><?xml version="1.0" encoding="utf-8"?>
<a:tblStyleLst xmlns:a="http://schemas.openxmlformats.org/drawingml/2006/main" def="{538850E2-64C2-4215-9155-3126A7B9730F}">
  <a:tblStyle styleId="{538850E2-64C2-4215-9155-3126A7B973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60" autoAdjust="0"/>
    <p:restoredTop sz="77419" autoAdjust="0"/>
  </p:normalViewPr>
  <p:slideViewPr>
    <p:cSldViewPr snapToGrid="0">
      <p:cViewPr varScale="1">
        <p:scale>
          <a:sx n="84" d="100"/>
          <a:sy n="84" d="100"/>
        </p:scale>
        <p:origin x="84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11T19:59:55.009"/>
    </inkml:context>
    <inkml:brush xml:id="br0">
      <inkml:brushProperty name="width" value="0.2" units="cm"/>
      <inkml:brushProperty name="height" value="0.2" units="cm"/>
      <inkml:brushProperty name="color" value="#FFFFFF"/>
    </inkml:brush>
    <inkml:context xml:id="ctx1">
      <inkml:inkSource xml:id="inkSrc1">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1" timeString="2019-12-11T19:59:55.324"/>
    </inkml:context>
  </inkml:definitions>
  <inkml:trace contextRef="#ctx0" brushRef="#br0">9237 432 23605,'160'-65'-5145,"-90"2"5145,-23 150-1080,-15-20-233</inkml:trace>
  <inkml:trace contextRef="#ctx1" brushRef="#br0">10061 271 29078 0 0,'-10'-14'-416'0'0,"-1"2"0"0"0,-3-15-144 0 0,-17 27-624 0 0,0-22-377 0 0,8-11-367 0 0,16-9-977 0 0,10 31 1945 0 0,-10 16-1464 0 0,42 13-505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817" y="4758889"/>
            <a:ext cx="5510530" cy="4508421"/>
          </a:xfrm>
          <a:prstGeom prst="rect">
            <a:avLst/>
          </a:prstGeom>
          <a:noFill/>
          <a:ln>
            <a:noFill/>
          </a:ln>
        </p:spPr>
        <p:txBody>
          <a:bodyPr spcFirstLastPara="1" wrap="square" lIns="96591" tIns="96591" rIns="96591" bIns="96591"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lectronics.stackexchange.com/questions/166281/why-do-i-keep-burning-my-mosfet"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commons.wikimedia.org/wiki/File:Enh_N_channel_Mosfet.svg" TargetMode="External"/><Relationship Id="rId4" Type="http://schemas.openxmlformats.org/officeDocument/2006/relationships/hyperlink" Target="https://creativecommons.org/licenses/by-sa/3.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defTabSz="966064">
              <a:buNone/>
              <a:defRPr/>
            </a:pPr>
            <a:br>
              <a:rPr lang="en-IE" dirty="0"/>
            </a:br>
            <a:r>
              <a:rPr lang="en-IE" dirty="0"/>
              <a:t>For those who doesn’t know me my name is Carl Sagrado and for those who know me – “</a:t>
            </a:r>
            <a:r>
              <a:rPr lang="en-IE" dirty="0" err="1"/>
              <a:t>howareyall</a:t>
            </a:r>
            <a:r>
              <a:rPr lang="en-IE" dirty="0"/>
              <a:t>?!”</a:t>
            </a:r>
            <a:br>
              <a:rPr lang="en-IE" dirty="0"/>
            </a:br>
            <a:br>
              <a:rPr lang="en-IE"/>
            </a:br>
            <a:r>
              <a:rPr lang="en-IE"/>
              <a:t>Image </a:t>
            </a:r>
            <a:r>
              <a:rPr lang="en-IE" dirty="0"/>
              <a:t>Reference : </a:t>
            </a:r>
            <a:br>
              <a:rPr lang="en-IE" dirty="0"/>
            </a:br>
            <a:br>
              <a:rPr lang="en-IE" dirty="0"/>
            </a:br>
            <a:r>
              <a:rPr lang="en-IE" sz="1200" dirty="0">
                <a:hlinkClick r:id="rId3" tooltip="http://electronics.stackexchange.com/questions/166281/why-do-i-keep-burning-my-mosfet"/>
              </a:rPr>
              <a:t>This Photo</a:t>
            </a:r>
            <a:r>
              <a:rPr lang="en-IE" sz="1200" dirty="0"/>
              <a:t> by Unknown Author is licensed under </a:t>
            </a:r>
            <a:r>
              <a:rPr lang="en-IE" sz="1200" dirty="0">
                <a:hlinkClick r:id="rId4" tooltip="https://creativecommons.org/licenses/by-sa/3.0/"/>
              </a:rPr>
              <a:t>CC BY-SA</a:t>
            </a:r>
            <a:br>
              <a:rPr lang="en-IE" sz="1200" dirty="0"/>
            </a:br>
            <a:br>
              <a:rPr lang="en-IE" sz="1200" dirty="0"/>
            </a:br>
            <a:r>
              <a:rPr lang="en-IE" sz="1200" dirty="0">
                <a:hlinkClick r:id="rId5" tooltip="http://commons.wikimedia.org/wiki/File:Enh_N_channel_Mosfet.svg"/>
              </a:rPr>
              <a:t>This Photo</a:t>
            </a:r>
            <a:r>
              <a:rPr lang="en-IE" sz="1200" dirty="0"/>
              <a:t> by Unknown Author is licensed under </a:t>
            </a:r>
            <a:r>
              <a:rPr lang="en-IE" sz="1200" dirty="0">
                <a:hlinkClick r:id="rId4" tooltip="https://creativecommons.org/licenses/by-sa/3.0/"/>
              </a:rPr>
              <a:t>CC BY-SA</a:t>
            </a:r>
            <a:endParaRPr lang="en-IE" sz="1200" dirty="0"/>
          </a:p>
          <a:p>
            <a:pPr marL="0" indent="0" defTabSz="966064">
              <a:buNone/>
              <a:defRPr/>
            </a:pPr>
            <a:endParaRPr lang="en-IE" sz="1200" dirty="0"/>
          </a:p>
          <a:p>
            <a:pPr marL="0" indent="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I hope - I somehow satisfied your curiosity, my name is Carl  Sagrado and thank you for your time. </a:t>
            </a:r>
            <a:br>
              <a:rPr lang="en-IE" dirty="0"/>
            </a:br>
            <a:br>
              <a:rPr lang="en-IE" dirty="0"/>
            </a:br>
            <a:br>
              <a:rPr lang="en-IE" dirty="0"/>
            </a:br>
            <a:r>
              <a:rPr lang="en-IE" dirty="0"/>
              <a:t>**END**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notes"/>
          <p:cNvSpPr txBox="1">
            <a:spLocks noGrp="1"/>
          </p:cNvSpPr>
          <p:nvPr>
            <p:ph type="body" idx="1"/>
          </p:nvPr>
        </p:nvSpPr>
        <p:spPr>
          <a:xfrm>
            <a:off x="688817" y="4821506"/>
            <a:ext cx="5510530" cy="3944868"/>
          </a:xfrm>
          <a:prstGeom prst="rect">
            <a:avLst/>
          </a:prstGeom>
        </p:spPr>
        <p:txBody>
          <a:bodyPr spcFirstLastPara="1" wrap="square" lIns="96591" tIns="48282" rIns="96591" bIns="48282" anchor="t" anchorCtr="0">
            <a:noAutofit/>
          </a:bodyPr>
          <a:lstStyle/>
          <a:p>
            <a:pPr marL="0" indent="0">
              <a:buNone/>
            </a:pPr>
            <a:endParaRPr/>
          </a:p>
        </p:txBody>
      </p:sp>
      <p:sp>
        <p:nvSpPr>
          <p:cNvPr id="319" name="Google Shape;319;p2:notes"/>
          <p:cNvSpPr>
            <a:spLocks noGrp="1" noRot="1" noChangeAspect="1"/>
          </p:cNvSpPr>
          <p:nvPr>
            <p:ph type="sldImg" idx="2"/>
          </p:nvPr>
        </p:nvSpPr>
        <p:spPr>
          <a:xfrm>
            <a:off x="439738" y="1252538"/>
            <a:ext cx="6008687" cy="3381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1106: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1106: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My presentation topic will encompass 6 sections, namely Project overview, DC motor, MOSFET and DRIVER Signal isolation, progress, and finally summary. </a:t>
            </a:r>
            <a:br>
              <a:rPr lang="en-IE"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9"/>
        <p:cNvGrpSpPr/>
        <p:nvPr/>
      </p:nvGrpSpPr>
      <p:grpSpPr>
        <a:xfrm>
          <a:off x="0" y="0"/>
          <a:ext cx="0" cy="0"/>
          <a:chOff x="0" y="0"/>
          <a:chExt cx="0" cy="0"/>
        </a:xfrm>
      </p:grpSpPr>
      <p:sp>
        <p:nvSpPr>
          <p:cNvPr id="3120" name="Google Shape;3120;g70bd74dec0_0_776: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1" name="Google Shape;3121;g70bd74dec0_0_776: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THE PROJECT EV encompasses 4 sections of the project, assigned to different groups to develop the parts which will be combined together at the end to work as a whole. These sections are , </a:t>
            </a:r>
          </a:p>
          <a:p>
            <a:pPr marL="181137" indent="-181137">
              <a:buFontTx/>
              <a:buChar char="-"/>
            </a:pPr>
            <a:endParaRPr lang="en-IE" dirty="0"/>
          </a:p>
          <a:p>
            <a:pPr marL="0" indent="0">
              <a:buNone/>
            </a:pPr>
            <a:r>
              <a:rPr lang="en-IE" dirty="0"/>
              <a:t>MCU – responsible for calculating and sending signals </a:t>
            </a:r>
          </a:p>
          <a:p>
            <a:pPr marL="0" indent="0">
              <a:buNone/>
            </a:pPr>
            <a:r>
              <a:rPr lang="en-IE" dirty="0"/>
              <a:t>CAN – Network controller responsible for  handling the communication side of the EV</a:t>
            </a:r>
          </a:p>
          <a:p>
            <a:pPr marL="0" indent="0">
              <a:buNone/>
            </a:pPr>
            <a:r>
              <a:rPr lang="en-IE" dirty="0"/>
              <a:t>BMS – Manages and maintain governance over battery behaviour ensuring optimal power supply is provided</a:t>
            </a:r>
          </a:p>
          <a:p>
            <a:pPr marL="0" indent="0">
              <a:buNone/>
            </a:pPr>
            <a:r>
              <a:rPr lang="en-IE" dirty="0"/>
              <a:t> MC –  Responsible for DC Motor operation and control (By Xi Cheng and yours truly - which is what this presentation is all about)</a:t>
            </a:r>
          </a:p>
          <a:p>
            <a:pPr marL="0" indent="0">
              <a:buNone/>
            </a:pPr>
            <a:endParaRPr lang="en-IE" dirty="0"/>
          </a:p>
          <a:p>
            <a:pPr marL="0" indent="0">
              <a:buNone/>
            </a:pPr>
            <a:br>
              <a:rPr lang="en-IE" dirty="0"/>
            </a:br>
            <a:r>
              <a:rPr lang="en-IE" dirty="0"/>
              <a:t>- These sections are divided and assigned to different groups to develop the parts to which will be interlinked together as a whole at the end. </a:t>
            </a:r>
            <a:br>
              <a:rPr lang="en-IE" dirty="0"/>
            </a:br>
            <a:br>
              <a:rPr lang="en-IE" dirty="0"/>
            </a:br>
            <a:br>
              <a:rPr lang="en-IE" dirty="0"/>
            </a:br>
            <a:r>
              <a:rPr lang="en-IE" dirty="0"/>
              <a:t>A motor controller is a device used to govern the behaviour motor. It is a circuit that function as an interface between the signal from the master control and the Motor. We could also define it as a device that regulates the movement of a motor.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9"/>
        <p:cNvGrpSpPr/>
        <p:nvPr/>
      </p:nvGrpSpPr>
      <p:grpSpPr>
        <a:xfrm>
          <a:off x="0" y="0"/>
          <a:ext cx="0" cy="0"/>
          <a:chOff x="0" y="0"/>
          <a:chExt cx="0" cy="0"/>
        </a:xfrm>
      </p:grpSpPr>
      <p:sp>
        <p:nvSpPr>
          <p:cNvPr id="3120" name="Google Shape;3120;g70bd74dec0_0_776: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1" name="Google Shape;3121;g70bd74dec0_0_776: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Let us briefly discuss the component we aim to control and how we are going to control it.</a:t>
            </a:r>
          </a:p>
          <a:p>
            <a:pPr marL="0" indent="0">
              <a:buNone/>
            </a:pPr>
            <a:endParaRPr lang="en-IE" dirty="0"/>
          </a:p>
          <a:p>
            <a:pPr marL="0" indent="0">
              <a:buNone/>
            </a:pPr>
            <a:r>
              <a:rPr lang="en-IE" dirty="0"/>
              <a:t>A DC motor is a type of electrical machine that transforms electric energy into a mechanical energy in a form of rotation.</a:t>
            </a:r>
          </a:p>
          <a:p>
            <a:pPr marL="0" indent="0">
              <a:buNone/>
            </a:pPr>
            <a:r>
              <a:rPr lang="en-IE" dirty="0"/>
              <a:t>The key concept of its rotation, is the positioning of the electromagnet within the field of the permanent magnets.  When a current is present in the  conductor , it produces an electromagnetic field which reacts to the magnetic field of the magnets – this reaction causes repulsion and attraction which results in the torque that makes the motor spin.</a:t>
            </a:r>
          </a:p>
          <a:p>
            <a:pPr marL="0" indent="0">
              <a:buNone/>
            </a:pPr>
            <a:endParaRPr lang="en-IE" dirty="0"/>
          </a:p>
          <a:p>
            <a:pPr marL="0" indent="0">
              <a:buNone/>
            </a:pPr>
            <a:r>
              <a:rPr lang="en-IE" dirty="0"/>
              <a:t>Reversely, when current is absent and physical action is made to rotate the motor, it behaves like a power generator. </a:t>
            </a:r>
          </a:p>
          <a:p>
            <a:pPr marL="0" indent="0">
              <a:buNone/>
            </a:pPr>
            <a:endParaRPr lang="en-IE" dirty="0"/>
          </a:p>
          <a:p>
            <a:pPr marL="0" indent="0">
              <a:buNone/>
            </a:pPr>
            <a:r>
              <a:rPr lang="en-IE" dirty="0"/>
              <a:t>For us to control the torque or the speed of rotation of the motor, we would need to regulate the flow of current across the motor. </a:t>
            </a:r>
          </a:p>
          <a:p>
            <a:pPr marL="0" indent="0">
              <a:buNone/>
            </a:pPr>
            <a:endParaRPr lang="en-IE" dirty="0"/>
          </a:p>
          <a:p>
            <a:pPr marL="0" indent="0">
              <a:buNone/>
            </a:pPr>
            <a:r>
              <a:rPr lang="en-IE" dirty="0"/>
              <a:t>We can achieve this by manipulating the amount of time the motor is on and exposed to current with the use of PWM signal.</a:t>
            </a:r>
          </a:p>
          <a:p>
            <a:pPr marL="0" indent="0">
              <a:buNone/>
            </a:pPr>
            <a:endParaRPr lang="en-IE" dirty="0"/>
          </a:p>
          <a:p>
            <a:pPr marL="0" indent="0">
              <a:buNone/>
            </a:pPr>
            <a:r>
              <a:rPr lang="en-IE" dirty="0"/>
              <a:t>PWM signal is a process which allows us to control the switching connection between source and load at high rate. </a:t>
            </a:r>
          </a:p>
          <a:p>
            <a:pPr marL="0" indent="0">
              <a:buNone/>
            </a:pPr>
            <a:endParaRPr lang="en-IE" dirty="0"/>
          </a:p>
          <a:p>
            <a:pPr marL="0" indent="0">
              <a:buNone/>
            </a:pPr>
            <a:r>
              <a:rPr lang="en-IE" dirty="0"/>
              <a:t>The duty cycle as you see in the diagram allows us to define the amount of time for the signal to stay ‘on’ as a percentage of the total time of one full cycle. </a:t>
            </a:r>
          </a:p>
          <a:p>
            <a:pPr marL="0" indent="0">
              <a:buNone/>
            </a:pPr>
            <a:endParaRPr lang="en-IE" dirty="0"/>
          </a:p>
          <a:p>
            <a:pPr marL="0" indent="0">
              <a:buNone/>
            </a:pPr>
            <a:r>
              <a:rPr lang="en-IE" dirty="0"/>
              <a:t>The schematic shows the initial testing and the observation of the influence of PWM as we fed the signal to the base of a power transistor. </a:t>
            </a:r>
          </a:p>
          <a:p>
            <a:pPr marL="0" indent="0">
              <a:buNone/>
            </a:pPr>
            <a:endParaRPr lang="en-IE" dirty="0"/>
          </a:p>
          <a:p>
            <a:pPr marL="0" indent="0">
              <a:buNone/>
            </a:pPr>
            <a:r>
              <a:rPr lang="en-IE" dirty="0"/>
              <a:t>Side note: You may notice a diode connected in parallel with the motor, this diode is a </a:t>
            </a:r>
            <a:r>
              <a:rPr lang="en-IE" dirty="0" err="1"/>
              <a:t>flyback</a:t>
            </a:r>
            <a:r>
              <a:rPr lang="en-IE" dirty="0"/>
              <a:t> diode specifically placed to maintain the flow of current in one direction. </a:t>
            </a:r>
          </a:p>
          <a:p>
            <a:pPr marL="0" indent="0">
              <a:buNone/>
            </a:pPr>
            <a:endParaRPr lang="en-IE" dirty="0"/>
          </a:p>
          <a:p>
            <a:pPr marL="0" indent="0">
              <a:buNone/>
            </a:pPr>
            <a:r>
              <a:rPr lang="en-IE" dirty="0"/>
              <a:t>As we progress to a higher load and higher voltage and current level, we needed to replace the typical </a:t>
            </a:r>
            <a:r>
              <a:rPr lang="en-IE" dirty="0" err="1"/>
              <a:t>npn</a:t>
            </a:r>
            <a:r>
              <a:rPr lang="en-IE" dirty="0"/>
              <a:t> transistor with a more capable and suitable transistor called MOSFET.</a:t>
            </a:r>
            <a:endParaRPr dirty="0"/>
          </a:p>
        </p:txBody>
      </p:sp>
    </p:spTree>
    <p:extLst>
      <p:ext uri="{BB962C8B-B14F-4D97-AF65-F5344CB8AC3E}">
        <p14:creationId xmlns:p14="http://schemas.microsoft.com/office/powerpoint/2010/main" val="81716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9"/>
        <p:cNvGrpSpPr/>
        <p:nvPr/>
      </p:nvGrpSpPr>
      <p:grpSpPr>
        <a:xfrm>
          <a:off x="0" y="0"/>
          <a:ext cx="0" cy="0"/>
          <a:chOff x="0" y="0"/>
          <a:chExt cx="0" cy="0"/>
        </a:xfrm>
      </p:grpSpPr>
      <p:sp>
        <p:nvSpPr>
          <p:cNvPr id="3120" name="Google Shape;3120;g70bd74dec0_0_776: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1" name="Google Shape;3121;g70bd74dec0_0_776: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MOSFET is a type of transistor that is specifically built for switching and control operation. Compared to an NPN transistor – current driven, MOSFET is a voltage driven which means we only need specific voltages to switch the device on or off. The one we used for the initial development of motor control prototype is a enhancement type device which is also referred to as “Normally Open”. This device has a very low resistance at the gate and can easily be controlled and capable at operating up to 175 degrees </a:t>
            </a:r>
            <a:r>
              <a:rPr lang="en-IE" dirty="0" err="1"/>
              <a:t>celcius</a:t>
            </a:r>
            <a:r>
              <a:rPr lang="en-IE" dirty="0"/>
              <a:t>, a proven and used device for automotive applications. </a:t>
            </a:r>
          </a:p>
          <a:p>
            <a:pPr marL="0" indent="0">
              <a:buNone/>
            </a:pPr>
            <a:endParaRPr lang="en-IE" dirty="0"/>
          </a:p>
          <a:p>
            <a:pPr marL="0" indent="0">
              <a:buNone/>
            </a:pPr>
            <a:r>
              <a:rPr lang="en-IE" dirty="0"/>
              <a:t>There were issues pertaining the use of MOSFET as we progress to increase supply of power to our motor – “to make it spin faster and stronger” –specifically in relation to the PWM signal, we needed to regulate the voltage level to work with the PWM to correctly maintain the switching and at the same time, the switching speed (Which involves a large amount of current to feed to the gate to satisfy the charging and discharging of the capacitance gate)  and thus we employed a specific device called a MOSFET driver – This device is specifically built to address the conundrums I just mentioned and are capable at driving the </a:t>
            </a:r>
            <a:r>
              <a:rPr lang="en-IE" dirty="0" err="1"/>
              <a:t>mosfet</a:t>
            </a:r>
            <a:r>
              <a:rPr lang="en-IE" dirty="0"/>
              <a:t> hard to fully switch on and off with a short amount of time. Due to its low resistance at the output and the low resistance at the gate, this also  addresses the issue in relation to power dissipation at the gate as MOSFET is switches at a very fast rate. </a:t>
            </a:r>
          </a:p>
          <a:p>
            <a:pPr marL="0" indent="0">
              <a:buNone/>
            </a:pPr>
            <a:endParaRPr lang="en-IE" dirty="0"/>
          </a:p>
          <a:p>
            <a:pPr marL="0" indent="0">
              <a:buNone/>
            </a:pPr>
            <a:r>
              <a:rPr lang="en-IE" dirty="0"/>
              <a:t>The next thing we are going to look at is how we are going to isolate the signal, PWM signal typically operates up to 3.3V and since we want to supply our motor to up 36 volts with high amount of current – we needed to isolate the two power source, </a:t>
            </a:r>
          </a:p>
        </p:txBody>
      </p:sp>
    </p:spTree>
    <p:extLst>
      <p:ext uri="{BB962C8B-B14F-4D97-AF65-F5344CB8AC3E}">
        <p14:creationId xmlns:p14="http://schemas.microsoft.com/office/powerpoint/2010/main" val="2930839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To isolate the power source, we used an optocoupler – its operation is based on optical transmission. </a:t>
            </a:r>
          </a:p>
          <a:p>
            <a:pPr marL="0" indent="0">
              <a:buNone/>
            </a:pPr>
            <a:endParaRPr lang="en-IE" dirty="0"/>
          </a:p>
          <a:p>
            <a:pPr marL="0" indent="0">
              <a:buNone/>
            </a:pPr>
            <a:r>
              <a:rPr lang="en-IE" dirty="0"/>
              <a:t>Any voltage signal induced in the input pin will produce a light beam which will travel across the channel and be  detected and translated through a sensor which will then be converted into electrical energy. Successfully separating the two sources, we were able to finally test the prototype system which is shown in the next slide.  </a:t>
            </a:r>
            <a:endParaRPr dirty="0"/>
          </a:p>
        </p:txBody>
      </p:sp>
    </p:spTree>
    <p:extLst>
      <p:ext uri="{BB962C8B-B14F-4D97-AF65-F5344CB8AC3E}">
        <p14:creationId xmlns:p14="http://schemas.microsoft.com/office/powerpoint/2010/main" val="192426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So here we are, as you can see the two sources is isolated.</a:t>
            </a:r>
          </a:p>
          <a:p>
            <a:pPr marL="0" indent="0">
              <a:buNone/>
            </a:pPr>
            <a:endParaRPr lang="en-IE" dirty="0"/>
          </a:p>
          <a:p>
            <a:pPr marL="0" indent="0">
              <a:buNone/>
            </a:pPr>
            <a:r>
              <a:rPr lang="en-IE" dirty="0"/>
              <a:t>The PWM signal will be fed at the input – detected at the other side, which will be fed to the input of the MOSFET driver and down to the MOSFET. </a:t>
            </a:r>
          </a:p>
          <a:p>
            <a:pPr marL="0" indent="0">
              <a:buNone/>
            </a:pPr>
            <a:r>
              <a:rPr lang="en-IE" dirty="0" err="1"/>
              <a:t>Varrying</a:t>
            </a:r>
            <a:r>
              <a:rPr lang="en-IE" dirty="0"/>
              <a:t> of the signal depending on the signal symmetry (ON: percentage) causes the </a:t>
            </a:r>
            <a:r>
              <a:rPr lang="en-IE" dirty="0" err="1"/>
              <a:t>mosfet</a:t>
            </a:r>
            <a:r>
              <a:rPr lang="en-IE" dirty="0"/>
              <a:t> to turn on and off at a very fast speed allowing us to control the motor.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9"/>
        <p:cNvGrpSpPr/>
        <p:nvPr/>
      </p:nvGrpSpPr>
      <p:grpSpPr>
        <a:xfrm>
          <a:off x="0" y="0"/>
          <a:ext cx="0" cy="0"/>
          <a:chOff x="0" y="0"/>
          <a:chExt cx="0" cy="0"/>
        </a:xfrm>
      </p:grpSpPr>
      <p:sp>
        <p:nvSpPr>
          <p:cNvPr id="3120" name="Google Shape;3120;g70bd74dec0_0_776: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1" name="Google Shape;3121;g70bd74dec0_0_776: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So our current progress,</a:t>
            </a:r>
          </a:p>
          <a:p>
            <a:pPr marL="0" indent="0">
              <a:buNone/>
            </a:pPr>
            <a:endParaRPr lang="en-IE" dirty="0"/>
          </a:p>
          <a:p>
            <a:pPr marL="0" indent="0">
              <a:buNone/>
            </a:pPr>
            <a:r>
              <a:rPr lang="en-IE" dirty="0"/>
              <a:t>Following testing, we now have a working concept of a motor controller. It was built tested and proven to output desired result</a:t>
            </a:r>
          </a:p>
          <a:p>
            <a:pPr marL="0" indent="0">
              <a:buNone/>
            </a:pPr>
            <a:r>
              <a:rPr lang="en-IE" dirty="0"/>
              <a:t>Circuit can operate up to 32V and (</a:t>
            </a:r>
            <a:r>
              <a:rPr lang="en-IE" dirty="0" err="1"/>
              <a:t>safeside</a:t>
            </a:r>
            <a:r>
              <a:rPr lang="en-IE" dirty="0"/>
              <a:t>) 1.6A current (We will talk more on that in the next section)</a:t>
            </a:r>
          </a:p>
          <a:p>
            <a:pPr marL="0" indent="0">
              <a:buNone/>
            </a:pPr>
            <a:r>
              <a:rPr lang="en-IE" dirty="0"/>
              <a:t>PWM signal works and  we are able to retrieve the pulse signal from the other side of the isolated area. </a:t>
            </a:r>
          </a:p>
          <a:p>
            <a:pPr marL="0" indent="0">
              <a:buNone/>
            </a:pPr>
            <a:endParaRPr lang="en-IE" dirty="0"/>
          </a:p>
          <a:p>
            <a:pPr marL="0" indent="0">
              <a:buNone/>
            </a:pPr>
            <a:endParaRPr lang="en-IE" dirty="0"/>
          </a:p>
          <a:p>
            <a:pPr marL="0" indent="0">
              <a:buNone/>
            </a:pPr>
            <a:r>
              <a:rPr lang="en-IE" dirty="0"/>
              <a:t>It wasn’t all easy and straightforward – along the way we did encounter few issues which required modification of the previous model. The main issues so far are mainly, POWER stage section – our MOSFET heats up too quickly (understandably due to current present between drain to source. Resistance value used between MOSFET driver and MOSFET requires further investigation to optimise power efficiency. </a:t>
            </a:r>
          </a:p>
          <a:p>
            <a:pPr marL="0" indent="0">
              <a:buNone/>
            </a:pPr>
            <a:endParaRPr lang="en-IE" dirty="0"/>
          </a:p>
          <a:p>
            <a:pPr marL="0" indent="0">
              <a:buNone/>
            </a:pPr>
            <a:r>
              <a:rPr lang="en-IE" dirty="0"/>
              <a:t>Thus for future actions we are going to address the above and also add a few more parts to attain effect motor controller system . </a:t>
            </a:r>
            <a:br>
              <a:rPr lang="en-IE" dirty="0"/>
            </a:br>
            <a:r>
              <a:rPr lang="en-IE" dirty="0"/>
              <a:t>We are going to ---------- </a:t>
            </a:r>
          </a:p>
        </p:txBody>
      </p:sp>
    </p:spTree>
    <p:extLst>
      <p:ext uri="{BB962C8B-B14F-4D97-AF65-F5344CB8AC3E}">
        <p14:creationId xmlns:p14="http://schemas.microsoft.com/office/powerpoint/2010/main" val="276213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104775" y="750888"/>
            <a:ext cx="6678613" cy="37576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8817" y="4758889"/>
            <a:ext cx="5510530" cy="4508421"/>
          </a:xfrm>
          <a:prstGeom prst="rect">
            <a:avLst/>
          </a:prstGeom>
        </p:spPr>
        <p:txBody>
          <a:bodyPr spcFirstLastPara="1" wrap="square" lIns="96591" tIns="96591" rIns="96591" bIns="96591" anchor="t" anchorCtr="0">
            <a:noAutofit/>
          </a:bodyPr>
          <a:lstStyle/>
          <a:p>
            <a:pPr marL="0" indent="0">
              <a:buNone/>
            </a:pPr>
            <a:r>
              <a:rPr lang="en-IE" dirty="0"/>
              <a:t>In summary, we’ve discussed the scope and requirements involve for this project- we talked about PWM and how it relates to motor control – </a:t>
            </a:r>
          </a:p>
          <a:p>
            <a:pPr marL="0" indent="0">
              <a:buNone/>
            </a:pPr>
            <a:r>
              <a:rPr lang="en-IE" dirty="0"/>
              <a:t>We went through the operation of the DC Motor and the relative components used for the motor controller. </a:t>
            </a:r>
          </a:p>
          <a:p>
            <a:pPr marL="0" indent="0">
              <a:buNone/>
            </a:pPr>
            <a:endParaRPr lang="en-IE" dirty="0"/>
          </a:p>
          <a:p>
            <a:pPr marL="0" indent="0">
              <a:buNone/>
            </a:pPr>
            <a:r>
              <a:rPr lang="en-IE" dirty="0"/>
              <a:t>We discussed about the  power stage and why we use MOSFET and MOSFET driver for this project. </a:t>
            </a:r>
          </a:p>
          <a:p>
            <a:pPr marL="0" indent="0">
              <a:buNone/>
            </a:pPr>
            <a:r>
              <a:rPr lang="en-IE" dirty="0"/>
              <a:t>Circuit isolation was briefly discussed and the importance of it and finally, what we aimed to do for future development of the Motor Controller</a:t>
            </a:r>
          </a:p>
          <a:p>
            <a:pPr marL="0" indent="0">
              <a:buNone/>
            </a:pPr>
            <a:endParaRPr lang="en-IE" dirty="0"/>
          </a:p>
          <a:p>
            <a:pPr marL="0" indent="0">
              <a:buNone/>
            </a:pPr>
            <a:br>
              <a:rPr lang="en-IE" dirty="0"/>
            </a:br>
            <a:r>
              <a:rPr lang="en-IE" dirty="0"/>
              <a:t>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4 ">
  <p:cSld name="CUSTOM_13">
    <p:spTree>
      <p:nvGrpSpPr>
        <p:cNvPr id="1"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0" name="Google Shape;790;p28"/>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2" name="Google Shape;792;p28"/>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4" name="Google Shape;794;p28"/>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 TITLE + SUBTITLE">
  <p:cSld name="IMAGE + TITLE + SUBTITLE">
    <p:bg>
      <p:bgPr>
        <a:gradFill>
          <a:gsLst>
            <a:gs pos="0">
              <a:srgbClr val="0C2E3A"/>
            </a:gs>
            <a:gs pos="100000">
              <a:srgbClr val="110F16"/>
            </a:gs>
          </a:gsLst>
          <a:path path="circle">
            <a:fillToRect l="50000" t="50000" r="50000" b="50000"/>
          </a:path>
          <a:tileRect/>
        </a:gradFill>
        <a:effectLst/>
      </p:bgPr>
    </p:bg>
    <p:spTree>
      <p:nvGrpSpPr>
        <p:cNvPr id="1" name="Shape 24"/>
        <p:cNvGrpSpPr/>
        <p:nvPr/>
      </p:nvGrpSpPr>
      <p:grpSpPr>
        <a:xfrm>
          <a:off x="0" y="0"/>
          <a:ext cx="0" cy="0"/>
          <a:chOff x="0" y="0"/>
          <a:chExt cx="0" cy="0"/>
        </a:xfrm>
      </p:grpSpPr>
      <p:sp>
        <p:nvSpPr>
          <p:cNvPr id="25" name="Google Shape;25;p3"/>
          <p:cNvSpPr/>
          <p:nvPr/>
        </p:nvSpPr>
        <p:spPr>
          <a:xfrm flipH="1">
            <a:off x="645900" y="1217100"/>
            <a:ext cx="7260900" cy="2717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ctrTitle"/>
          </p:nvPr>
        </p:nvSpPr>
        <p:spPr>
          <a:xfrm>
            <a:off x="1232914" y="1646636"/>
            <a:ext cx="6634500" cy="12414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FFFFFF"/>
              </a:buClr>
              <a:buSzPts val="7200"/>
              <a:buNone/>
              <a:defRPr sz="7200" b="0">
                <a:solidFill>
                  <a:srgbClr val="FFFFFF"/>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27" name="Google Shape;27;p3"/>
          <p:cNvSpPr txBox="1">
            <a:spLocks noGrp="1"/>
          </p:cNvSpPr>
          <p:nvPr>
            <p:ph type="subTitle" idx="1"/>
          </p:nvPr>
        </p:nvSpPr>
        <p:spPr>
          <a:xfrm>
            <a:off x="3084811" y="2812511"/>
            <a:ext cx="2930400" cy="3804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rgbClr val="FFFFFF"/>
              </a:buClr>
              <a:buSzPts val="1200"/>
              <a:buNone/>
              <a:defRPr sz="1200">
                <a:solidFill>
                  <a:srgbClr val="FFFFFF"/>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28" name="Google Shape;28;p3"/>
          <p:cNvSpPr/>
          <p:nvPr/>
        </p:nvSpPr>
        <p:spPr>
          <a:xfrm flipH="1">
            <a:off x="6179302" y="1299294"/>
            <a:ext cx="2964712" cy="3316107"/>
          </a:xfrm>
          <a:custGeom>
            <a:avLst/>
            <a:gdLst/>
            <a:ahLst/>
            <a:cxnLst/>
            <a:rect l="l" t="t" r="r" b="b"/>
            <a:pathLst>
              <a:path w="51204" h="57273" extrusionOk="0">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rgbClr val="0C2E3A"/>
              </a:gs>
              <a:gs pos="100000">
                <a:srgbClr val="110F16"/>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5723512" y="1807662"/>
            <a:ext cx="3358026" cy="3335793"/>
          </a:xfrm>
          <a:custGeom>
            <a:avLst/>
            <a:gdLst/>
            <a:ahLst/>
            <a:cxnLst/>
            <a:rect l="l" t="t" r="r" b="b"/>
            <a:pathLst>
              <a:path w="57997" h="57613" extrusionOk="0">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rgbClr val="0C2E3A"/>
              </a:gs>
              <a:gs pos="100000">
                <a:srgbClr val="110F16"/>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0" y="1295108"/>
            <a:ext cx="1550864" cy="3792135"/>
          </a:xfrm>
          <a:custGeom>
            <a:avLst/>
            <a:gdLst/>
            <a:ahLst/>
            <a:cxnLst/>
            <a:rect l="l" t="t" r="r" b="b"/>
            <a:pathLst>
              <a:path w="21587" h="52784" extrusionOk="0">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rgbClr val="0C2E3A"/>
              </a:gs>
              <a:gs pos="100000">
                <a:srgbClr val="110F16"/>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6187292" y="0"/>
            <a:ext cx="2956721" cy="5143431"/>
          </a:xfrm>
          <a:custGeom>
            <a:avLst/>
            <a:gdLst/>
            <a:ahLst/>
            <a:cxnLst/>
            <a:rect l="l" t="t" r="r" b="b"/>
            <a:pathLst>
              <a:path w="51066" h="88833" extrusionOk="0">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rgbClr val="0C2E3A"/>
              </a:gs>
              <a:gs pos="100000">
                <a:srgbClr val="110F16"/>
              </a:gs>
            </a:gsLst>
            <a:path path="circle">
              <a:fillToRect l="50000" t="50000" r="50000" b="50000"/>
            </a:path>
            <a:tileRect/>
          </a:gradFill>
          <a:ln>
            <a:noFill/>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5" y="0"/>
            <a:ext cx="2593658" cy="4320177"/>
          </a:xfrm>
          <a:custGeom>
            <a:avLst/>
            <a:gdLst/>
            <a:ahLst/>
            <a:cxnLst/>
            <a:rect l="l" t="t" r="r" b="b"/>
            <a:pathLst>
              <a:path w="36102" h="60134" extrusionOk="0">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rgbClr val="0C2E3A"/>
              </a:gs>
              <a:gs pos="100000">
                <a:srgbClr val="110F16"/>
              </a:gs>
            </a:gsLst>
            <a:path path="circle">
              <a:fillToRect l="50000" t="50000" r="50000" b="50000"/>
            </a:path>
            <a:tileRect/>
          </a:gradFill>
          <a:ln>
            <a:noFill/>
          </a:ln>
          <a:effectLst>
            <a:outerShdw blurRad="142875" dist="19050"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9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7" r:id="rId7"/>
    <p:sldLayoutId id="2147483658" r:id="rId8"/>
    <p:sldLayoutId id="2147483659" r:id="rId9"/>
    <p:sldLayoutId id="2147483660" r:id="rId10"/>
    <p:sldLayoutId id="2147483674" r:id="rId11"/>
    <p:sldLayoutId id="2147483676" r:id="rId12"/>
    <p:sldLayoutId id="2147483677"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commons.wikimedia.org/wiki/File:Enh_N_channel_Mosfet.svg" TargetMode="External"/><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3.jfi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hyperlink" Target="mailto:X00084403@mytudublin.ie"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jfif"/><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mailto:X00084403@mytudublin.ie"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3.jfif"/><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hyperlink" Target="http://www.finsmes.com/2016/11/electric-raises-2m-in-funding.html" TargetMode="External"/><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5.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creativecommons.org/licenses/by-nc-nd/3.0/" TargetMode="External"/><Relationship Id="rId5" Type="http://schemas.openxmlformats.org/officeDocument/2006/relationships/hyperlink" Target="http://www.finsmes.com/2016/11/electric-raises-2m-in-funding.html" TargetMode="External"/><Relationship Id="rId4" Type="http://schemas.openxmlformats.org/officeDocument/2006/relationships/image" Target="../media/image20.png"/><Relationship Id="rId9" Type="http://schemas.openxmlformats.org/officeDocument/2006/relationships/image" Target="../media/image22.jfif"/></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finsmes.com/2016/11/electric-raises-2m-in-funding.html" TargetMode="External"/><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www.finsmes.com/2016/11/electric-raises-2m-in-funding.html" TargetMode="External"/><Relationship Id="rId7" Type="http://schemas.openxmlformats.org/officeDocument/2006/relationships/hyperlink" Target="https://docs.google.com/spreadsheets/d/1rwGtzysg8ds9zl85nyKt5VEHMt13JV-ntsMprVdMdfA/copy"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creativecommons.org/licenses/by-nc-nd/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674655" y="776839"/>
            <a:ext cx="3626302" cy="4516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E" sz="1400" b="1" dirty="0">
                <a:solidFill>
                  <a:srgbClr val="263238"/>
                </a:solidFill>
                <a:latin typeface="Josefin Sans" panose="020B0604020202020204" charset="0"/>
              </a:rPr>
              <a:t> PROJECT ELECTRIC VEHICLE</a:t>
            </a:r>
            <a:r>
              <a:rPr lang="en-IE" sz="1600" b="1" dirty="0">
                <a:solidFill>
                  <a:srgbClr val="263238"/>
                </a:solidFill>
                <a:latin typeface="Josefin Sans" panose="020B0604020202020204" charset="0"/>
              </a:rPr>
              <a:t> (EV)</a:t>
            </a:r>
            <a:endParaRPr sz="1600" dirty="0">
              <a:solidFill>
                <a:srgbClr val="263238"/>
              </a:solidFill>
              <a:latin typeface="Josefin Sans" panose="020B0604020202020204" charset="0"/>
            </a:endParaRPr>
          </a:p>
        </p:txBody>
      </p:sp>
      <p:sp>
        <p:nvSpPr>
          <p:cNvPr id="862" name="Google Shape;862;p34"/>
          <p:cNvSpPr txBox="1">
            <a:spLocks noGrp="1"/>
          </p:cNvSpPr>
          <p:nvPr>
            <p:ph type="subTitle" idx="1"/>
          </p:nvPr>
        </p:nvSpPr>
        <p:spPr>
          <a:xfrm>
            <a:off x="637806" y="3589427"/>
            <a:ext cx="2761004" cy="70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E" dirty="0"/>
              <a:t>Presentation by: </a:t>
            </a:r>
            <a:r>
              <a:rPr lang="en-IE" sz="1500" dirty="0"/>
              <a:t>Carl Sagrado</a:t>
            </a:r>
            <a:endParaRPr sz="1500" dirty="0"/>
          </a:p>
        </p:txBody>
      </p:sp>
      <p:grpSp>
        <p:nvGrpSpPr>
          <p:cNvPr id="863" name="Google Shape;863;p34"/>
          <p:cNvGrpSpPr/>
          <p:nvPr/>
        </p:nvGrpSpPr>
        <p:grpSpPr>
          <a:xfrm>
            <a:off x="3544856" y="894499"/>
            <a:ext cx="5597505" cy="3790746"/>
            <a:chOff x="3544856" y="894499"/>
            <a:chExt cx="5597505" cy="3790746"/>
          </a:xfrm>
        </p:grpSpPr>
        <p:sp>
          <p:nvSpPr>
            <p:cNvPr id="864" name="Google Shape;864;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chemeClr val="accent6">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544856" y="386870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chemeClr val="accent5">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5989913" y="908920"/>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861;p34">
            <a:extLst>
              <a:ext uri="{FF2B5EF4-FFF2-40B4-BE49-F238E27FC236}">
                <a16:creationId xmlns:a16="http://schemas.microsoft.com/office/drawing/2014/main" id="{60186BFE-EAC0-4D53-9A16-5B01E2A134A0}"/>
              </a:ext>
            </a:extLst>
          </p:cNvPr>
          <p:cNvSpPr txBox="1">
            <a:spLocks/>
          </p:cNvSpPr>
          <p:nvPr/>
        </p:nvSpPr>
        <p:spPr>
          <a:xfrm>
            <a:off x="705400" y="1966603"/>
            <a:ext cx="3921501" cy="15395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5200"/>
              <a:buFont typeface="Lilita One"/>
              <a:buNone/>
              <a:defRPr sz="5200" b="0" i="0" u="none" strike="noStrike" cap="none">
                <a:solidFill>
                  <a:schemeClr val="dk1"/>
                </a:solidFill>
                <a:latin typeface="Lilita One"/>
                <a:ea typeface="Lilita One"/>
                <a:cs typeface="Lilita One"/>
                <a:sym typeface="Lilita One"/>
              </a:defRPr>
            </a:lvl9pPr>
          </a:lstStyle>
          <a:p>
            <a:pPr algn="l"/>
            <a:r>
              <a:rPr lang="en-IE" sz="4000" spc="100" dirty="0">
                <a:solidFill>
                  <a:srgbClr val="263238"/>
                </a:solidFill>
              </a:rPr>
              <a:t>MOTOR CONTROLLER &amp; POWER ELECTRONICS</a:t>
            </a:r>
          </a:p>
        </p:txBody>
      </p:sp>
      <p:pic>
        <p:nvPicPr>
          <p:cNvPr id="3" name="Picture 2">
            <a:extLst>
              <a:ext uri="{FF2B5EF4-FFF2-40B4-BE49-F238E27FC236}">
                <a16:creationId xmlns:a16="http://schemas.microsoft.com/office/drawing/2014/main" id="{CCD85C86-6C07-4F5F-B68F-95793255DEF0}"/>
              </a:ext>
            </a:extLst>
          </p:cNvPr>
          <p:cNvPicPr>
            <a:picLocks noChangeAspect="1"/>
          </p:cNvPicPr>
          <p:nvPr/>
        </p:nvPicPr>
        <p:blipFill>
          <a:blip r:embed="rId3"/>
          <a:stretch>
            <a:fillRect/>
          </a:stretch>
        </p:blipFill>
        <p:spPr>
          <a:xfrm>
            <a:off x="7558853" y="139409"/>
            <a:ext cx="1235957" cy="778769"/>
          </a:xfrm>
          <a:prstGeom prst="rect">
            <a:avLst/>
          </a:prstGeom>
        </p:spPr>
      </p:pic>
      <p:pic>
        <p:nvPicPr>
          <p:cNvPr id="10" name="Graphic 9" descr="Electric car">
            <a:extLst>
              <a:ext uri="{FF2B5EF4-FFF2-40B4-BE49-F238E27FC236}">
                <a16:creationId xmlns:a16="http://schemas.microsoft.com/office/drawing/2014/main" id="{131EB780-2475-4A61-B20E-12141FE93B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0709" y="1712097"/>
            <a:ext cx="841281" cy="841281"/>
          </a:xfrm>
          <a:prstGeom prst="rect">
            <a:avLst/>
          </a:prstGeom>
          <a:effectLst/>
        </p:spPr>
      </p:pic>
      <p:pic>
        <p:nvPicPr>
          <p:cNvPr id="12" name="Graphic 11" descr="Processor">
            <a:extLst>
              <a:ext uri="{FF2B5EF4-FFF2-40B4-BE49-F238E27FC236}">
                <a16:creationId xmlns:a16="http://schemas.microsoft.com/office/drawing/2014/main" id="{77642140-116A-41DB-8951-8BF507D867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429779">
            <a:off x="6119507" y="978271"/>
            <a:ext cx="322551" cy="322551"/>
          </a:xfrm>
          <a:prstGeom prst="rect">
            <a:avLst/>
          </a:prstGeom>
        </p:spPr>
      </p:pic>
      <p:pic>
        <p:nvPicPr>
          <p:cNvPr id="14" name="Graphic 13" descr="Playbook">
            <a:extLst>
              <a:ext uri="{FF2B5EF4-FFF2-40B4-BE49-F238E27FC236}">
                <a16:creationId xmlns:a16="http://schemas.microsoft.com/office/drawing/2014/main" id="{F1723453-BC1A-492D-83A6-292C6009E3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27787">
            <a:off x="6318227" y="1178450"/>
            <a:ext cx="393453" cy="393453"/>
          </a:xfrm>
          <a:prstGeom prst="rect">
            <a:avLst/>
          </a:prstGeom>
        </p:spPr>
      </p:pic>
      <p:pic>
        <p:nvPicPr>
          <p:cNvPr id="16" name="Graphic 15" descr="Gears">
            <a:extLst>
              <a:ext uri="{FF2B5EF4-FFF2-40B4-BE49-F238E27FC236}">
                <a16:creationId xmlns:a16="http://schemas.microsoft.com/office/drawing/2014/main" id="{31BDC6EC-6776-4F0C-A3E2-A86058E5727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34502" y="1820690"/>
            <a:ext cx="299844" cy="299844"/>
          </a:xfrm>
          <a:prstGeom prst="rect">
            <a:avLst/>
          </a:prstGeom>
        </p:spPr>
      </p:pic>
      <p:pic>
        <p:nvPicPr>
          <p:cNvPr id="18" name="Picture 17">
            <a:extLst>
              <a:ext uri="{FF2B5EF4-FFF2-40B4-BE49-F238E27FC236}">
                <a16:creationId xmlns:a16="http://schemas.microsoft.com/office/drawing/2014/main" id="{83177493-93E8-44F2-BD12-F748966ECA66}"/>
              </a:ext>
            </a:extLst>
          </p:cNvPr>
          <p:cNvPicPr>
            <a:picLocks noChangeAspect="1"/>
          </p:cNvPicPr>
          <p:nvPr/>
        </p:nvPicPr>
        <p:blipFill>
          <a:blip r:embed="rId12">
            <a:duotone>
              <a:schemeClr val="bg2">
                <a:shade val="45000"/>
                <a:satMod val="135000"/>
              </a:schemeClr>
              <a:prstClr val="white"/>
            </a:duotone>
            <a:extLst>
              <a:ext uri="{837473B0-CC2E-450A-ABE3-18F120FF3D39}">
                <a1611:picAttrSrcUrl xmlns:a1611="http://schemas.microsoft.com/office/drawing/2016/11/main" r:id="rId13"/>
              </a:ext>
            </a:extLst>
          </a:blip>
          <a:stretch>
            <a:fillRect/>
          </a:stretch>
        </p:blipFill>
        <p:spPr>
          <a:xfrm rot="164293">
            <a:off x="6689932" y="1062275"/>
            <a:ext cx="282528" cy="322890"/>
          </a:xfrm>
          <a:prstGeom prst="rect">
            <a:avLst/>
          </a:prstGeom>
        </p:spPr>
      </p:pic>
      <p:pic>
        <p:nvPicPr>
          <p:cNvPr id="26" name="Picture 25">
            <a:extLst>
              <a:ext uri="{FF2B5EF4-FFF2-40B4-BE49-F238E27FC236}">
                <a16:creationId xmlns:a16="http://schemas.microsoft.com/office/drawing/2014/main" id="{198D06F3-ABC5-41EC-901D-3A56C5259B95}"/>
              </a:ext>
            </a:extLst>
          </p:cNvPr>
          <p:cNvPicPr>
            <a:picLocks noChangeAspect="1"/>
          </p:cNvPicPr>
          <p:nvPr/>
        </p:nvPicPr>
        <p:blipFill>
          <a:blip r:embed="rId14">
            <a:duotone>
              <a:schemeClr val="accent1">
                <a:shade val="45000"/>
                <a:satMod val="135000"/>
              </a:schemeClr>
              <a:prstClr val="white"/>
            </a:duotone>
          </a:blip>
          <a:stretch>
            <a:fillRect/>
          </a:stretch>
        </p:blipFill>
        <p:spPr>
          <a:xfrm>
            <a:off x="5800493" y="1878066"/>
            <a:ext cx="303387" cy="303387"/>
          </a:xfrm>
          <a:prstGeom prst="rect">
            <a:avLst/>
          </a:prstGeom>
        </p:spPr>
      </p:pic>
      <p:pic>
        <p:nvPicPr>
          <p:cNvPr id="28" name="Picture 27">
            <a:extLst>
              <a:ext uri="{FF2B5EF4-FFF2-40B4-BE49-F238E27FC236}">
                <a16:creationId xmlns:a16="http://schemas.microsoft.com/office/drawing/2014/main" id="{613609E2-35A7-4B8C-824F-393FC3148E34}"/>
              </a:ext>
            </a:extLst>
          </p:cNvPr>
          <p:cNvPicPr>
            <a:picLocks noChangeAspect="1"/>
          </p:cNvPicPr>
          <p:nvPr/>
        </p:nvPicPr>
        <p:blipFill>
          <a:blip r:embed="rId15">
            <a:duotone>
              <a:schemeClr val="accent1">
                <a:shade val="45000"/>
                <a:satMod val="135000"/>
              </a:schemeClr>
              <a:prstClr val="white"/>
            </a:duotone>
          </a:blip>
          <a:stretch>
            <a:fillRect/>
          </a:stretch>
        </p:blipFill>
        <p:spPr>
          <a:xfrm>
            <a:off x="5715342" y="2146486"/>
            <a:ext cx="418812" cy="418812"/>
          </a:xfrm>
          <a:prstGeom prst="rect">
            <a:avLst/>
          </a:prstGeom>
        </p:spPr>
      </p:pic>
      <p:pic>
        <p:nvPicPr>
          <p:cNvPr id="30" name="Picture 29">
            <a:extLst>
              <a:ext uri="{FF2B5EF4-FFF2-40B4-BE49-F238E27FC236}">
                <a16:creationId xmlns:a16="http://schemas.microsoft.com/office/drawing/2014/main" id="{EFE76020-6CD6-485E-B988-A79EE5EB1BF4}"/>
              </a:ext>
            </a:extLst>
          </p:cNvPr>
          <p:cNvPicPr>
            <a:picLocks noChangeAspect="1"/>
          </p:cNvPicPr>
          <p:nvPr/>
        </p:nvPicPr>
        <p:blipFill>
          <a:blip r:embed="rId16"/>
          <a:stretch>
            <a:fillRect/>
          </a:stretch>
        </p:blipFill>
        <p:spPr>
          <a:xfrm rot="10800000" flipH="1" flipV="1">
            <a:off x="754036" y="4293193"/>
            <a:ext cx="1285274" cy="3762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6"/>
            <a:chOff x="4087120" y="2021335"/>
            <a:chExt cx="2123889" cy="2650246"/>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63524" y="2404845"/>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2" name="Google Shape;3422;p59"/>
          <p:cNvSpPr txBox="1">
            <a:spLocks noGrp="1"/>
          </p:cNvSpPr>
          <p:nvPr>
            <p:ph type="subTitle" idx="1"/>
          </p:nvPr>
        </p:nvSpPr>
        <p:spPr>
          <a:xfrm>
            <a:off x="719999" y="1767600"/>
            <a:ext cx="3259229" cy="1049400"/>
          </a:xfrm>
          <a:prstGeom prst="rect">
            <a:avLst/>
          </a:prstGeom>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IE" sz="2000" dirty="0"/>
              <a:t>Carl Sagrado</a:t>
            </a:r>
            <a:br>
              <a:rPr lang="en-IE" sz="2000" dirty="0">
                <a:hlinkClick r:id="rId3"/>
              </a:rPr>
            </a:br>
            <a:r>
              <a:rPr lang="en-IE" dirty="0">
                <a:hlinkClick r:id="rId3"/>
              </a:rPr>
              <a:t>x00084403</a:t>
            </a:r>
            <a:r>
              <a:rPr lang="en" dirty="0">
                <a:hlinkClick r:id="rId3"/>
              </a:rPr>
              <a:t>@</a:t>
            </a:r>
            <a:r>
              <a:rPr lang="en-IE" dirty="0" err="1">
                <a:hlinkClick r:id="rId3"/>
              </a:rPr>
              <a:t>mytudublin</a:t>
            </a:r>
            <a:r>
              <a:rPr lang="en-IE" dirty="0">
                <a:hlinkClick r:id="rId3"/>
              </a:rPr>
              <a:t>.</a:t>
            </a:r>
            <a:r>
              <a:rPr lang="en" dirty="0">
                <a:hlinkClick r:id="rId3"/>
              </a:rPr>
              <a:t>ie</a:t>
            </a:r>
            <a:endParaRPr lang="en" dirty="0"/>
          </a:p>
          <a:p>
            <a:pPr marL="0" lvl="0" indent="0" algn="l" rtl="0">
              <a:lnSpc>
                <a:spcPct val="110000"/>
              </a:lnSpc>
              <a:spcBef>
                <a:spcPts val="0"/>
              </a:spcBef>
              <a:spcAft>
                <a:spcPts val="0"/>
              </a:spcAft>
              <a:buNone/>
            </a:pPr>
            <a:r>
              <a:rPr lang="en" dirty="0"/>
              <a:t>+353 86 663 0136</a:t>
            </a:r>
            <a:br>
              <a:rPr lang="en" dirty="0"/>
            </a:br>
            <a:r>
              <a:rPr lang="en-IE" dirty="0"/>
              <a:t>Electronic Engineering Department</a:t>
            </a:r>
            <a:br>
              <a:rPr lang="en-IE" dirty="0"/>
            </a:br>
            <a:r>
              <a:rPr lang="en-IE" dirty="0"/>
              <a:t>3</a:t>
            </a:r>
            <a:r>
              <a:rPr lang="en-IE" baseline="30000" dirty="0"/>
              <a:t>rd</a:t>
            </a:r>
            <a:r>
              <a:rPr lang="en-IE" dirty="0"/>
              <a:t> Year – Semester 5</a:t>
            </a:r>
            <a:endParaRPr dirty="0"/>
          </a:p>
        </p:txBody>
      </p:sp>
      <p:sp>
        <p:nvSpPr>
          <p:cNvPr id="3423" name="Google Shape;3423;p59"/>
          <p:cNvSpPr/>
          <p:nvPr/>
        </p:nvSpPr>
        <p:spPr>
          <a:xfrm>
            <a:off x="1563016" y="3177410"/>
            <a:ext cx="213662" cy="204048"/>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4" name="Google Shape;3424;p59"/>
          <p:cNvSpPr/>
          <p:nvPr/>
        </p:nvSpPr>
        <p:spPr>
          <a:xfrm>
            <a:off x="1128600" y="3200710"/>
            <a:ext cx="237467" cy="16388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5" name="Google Shape;3425;p59"/>
          <p:cNvSpPr/>
          <p:nvPr/>
        </p:nvSpPr>
        <p:spPr>
          <a:xfrm>
            <a:off x="821226" y="3160939"/>
            <a:ext cx="110424" cy="23756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6" name="Google Shape;3426;p59"/>
          <p:cNvSpPr txBox="1">
            <a:spLocks noGrp="1"/>
          </p:cNvSpPr>
          <p:nvPr>
            <p:ph type="subTitle" idx="1"/>
          </p:nvPr>
        </p:nvSpPr>
        <p:spPr>
          <a:xfrm>
            <a:off x="727720" y="3850004"/>
            <a:ext cx="2865872" cy="611137"/>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IE" sz="800" dirty="0">
                <a:solidFill>
                  <a:schemeClr val="bg1"/>
                </a:solidFill>
              </a:rPr>
              <a:t>….</a:t>
            </a:r>
            <a:endParaRPr sz="800" dirty="0">
              <a:solidFill>
                <a:schemeClr val="bg1"/>
              </a:solidFill>
            </a:endParaRPr>
          </a:p>
        </p:txBody>
      </p:sp>
      <p:pic>
        <p:nvPicPr>
          <p:cNvPr id="118" name="Picture 117">
            <a:extLst>
              <a:ext uri="{FF2B5EF4-FFF2-40B4-BE49-F238E27FC236}">
                <a16:creationId xmlns:a16="http://schemas.microsoft.com/office/drawing/2014/main" id="{1CDE0A5F-5B44-4449-8E63-8834C9E4C5F9}"/>
              </a:ext>
            </a:extLst>
          </p:cNvPr>
          <p:cNvPicPr>
            <a:picLocks noChangeAspect="1"/>
          </p:cNvPicPr>
          <p:nvPr/>
        </p:nvPicPr>
        <p:blipFill>
          <a:blip r:embed="rId4"/>
          <a:stretch>
            <a:fillRect/>
          </a:stretch>
        </p:blipFill>
        <p:spPr>
          <a:xfrm>
            <a:off x="6170757" y="2465107"/>
            <a:ext cx="1228509" cy="774076"/>
          </a:xfrm>
          <a:prstGeom prst="rect">
            <a:avLst/>
          </a:prstGeom>
        </p:spPr>
      </p:pic>
      <p:pic>
        <p:nvPicPr>
          <p:cNvPr id="119" name="Picture 118">
            <a:extLst>
              <a:ext uri="{FF2B5EF4-FFF2-40B4-BE49-F238E27FC236}">
                <a16:creationId xmlns:a16="http://schemas.microsoft.com/office/drawing/2014/main" id="{7685458A-BFB8-4860-B0C9-1F6E2DC199D3}"/>
              </a:ext>
            </a:extLst>
          </p:cNvPr>
          <p:cNvPicPr>
            <a:picLocks noChangeAspect="1"/>
          </p:cNvPicPr>
          <p:nvPr/>
        </p:nvPicPr>
        <p:blipFill>
          <a:blip r:embed="rId5"/>
          <a:stretch>
            <a:fillRect/>
          </a:stretch>
        </p:blipFill>
        <p:spPr>
          <a:xfrm rot="15988080" flipH="1" flipV="1">
            <a:off x="3780000" y="3442797"/>
            <a:ext cx="1259375" cy="368638"/>
          </a:xfrm>
          <a:prstGeom prst="rect">
            <a:avLst/>
          </a:prstGeom>
        </p:spPr>
      </p:pic>
      <p:sp>
        <p:nvSpPr>
          <p:cNvPr id="2" name="TextBox 1">
            <a:extLst>
              <a:ext uri="{FF2B5EF4-FFF2-40B4-BE49-F238E27FC236}">
                <a16:creationId xmlns:a16="http://schemas.microsoft.com/office/drawing/2014/main" id="{DFC45D01-7F3A-4667-B195-0C4D325F7B30}"/>
              </a:ext>
            </a:extLst>
          </p:cNvPr>
          <p:cNvSpPr txBox="1"/>
          <p:nvPr/>
        </p:nvSpPr>
        <p:spPr>
          <a:xfrm>
            <a:off x="727720" y="3569660"/>
            <a:ext cx="1782860" cy="261610"/>
          </a:xfrm>
          <a:prstGeom prst="rect">
            <a:avLst/>
          </a:prstGeom>
          <a:noFill/>
        </p:spPr>
        <p:txBody>
          <a:bodyPr wrap="none" rtlCol="0">
            <a:spAutoFit/>
          </a:bodyPr>
          <a:lstStyle/>
          <a:p>
            <a:r>
              <a:rPr lang="en-IE" sz="1100" i="1" dirty="0">
                <a:latin typeface="Josefin Sans" panose="020B0604020202020204" charset="0"/>
              </a:rPr>
              <a:t>Project Partner: Xi Cheng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8" name="Google Shape;3311;p59">
            <a:extLst>
              <a:ext uri="{FF2B5EF4-FFF2-40B4-BE49-F238E27FC236}">
                <a16:creationId xmlns:a16="http://schemas.microsoft.com/office/drawing/2014/main" id="{B66A86C4-18B2-470C-A0BD-B89314B0A805}"/>
              </a:ext>
            </a:extLst>
          </p:cNvPr>
          <p:cNvSpPr txBox="1">
            <a:spLocks/>
          </p:cNvSpPr>
          <p:nvPr/>
        </p:nvSpPr>
        <p:spPr>
          <a:xfrm>
            <a:off x="720000" y="463845"/>
            <a:ext cx="3958892" cy="122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FFFFFF"/>
              </a:buClr>
              <a:buSzPts val="7200"/>
              <a:buFont typeface="Lilita One"/>
              <a:buNone/>
              <a:defRPr sz="7200" b="0" i="0" u="none" strike="noStrike" cap="none">
                <a:solidFill>
                  <a:srgbClr val="FFFFFF"/>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7200"/>
              <a:buFont typeface="Lilita One"/>
              <a:buNone/>
              <a:defRPr sz="7200" b="0" i="0" u="none" strike="noStrike" cap="none">
                <a:solidFill>
                  <a:schemeClr val="dk1"/>
                </a:solidFill>
                <a:latin typeface="Lilita One"/>
                <a:ea typeface="Lilita One"/>
                <a:cs typeface="Lilita One"/>
                <a:sym typeface="Lilita One"/>
              </a:defRPr>
            </a:lvl9pPr>
          </a:lstStyle>
          <a:p>
            <a:pPr algn="l"/>
            <a:r>
              <a:rPr lang="en-IE" dirty="0"/>
              <a:t>THANKS</a:t>
            </a:r>
          </a:p>
        </p:txBody>
      </p:sp>
      <p:grpSp>
        <p:nvGrpSpPr>
          <p:cNvPr id="9" name="Google Shape;3312;p59">
            <a:extLst>
              <a:ext uri="{FF2B5EF4-FFF2-40B4-BE49-F238E27FC236}">
                <a16:creationId xmlns:a16="http://schemas.microsoft.com/office/drawing/2014/main" id="{04474504-F833-4A15-9112-F91F6EB6F4CF}"/>
              </a:ext>
            </a:extLst>
          </p:cNvPr>
          <p:cNvGrpSpPr/>
          <p:nvPr/>
        </p:nvGrpSpPr>
        <p:grpSpPr>
          <a:xfrm>
            <a:off x="4087120" y="1945180"/>
            <a:ext cx="2123889" cy="2650246"/>
            <a:chOff x="4087120" y="2021335"/>
            <a:chExt cx="2123889" cy="2650246"/>
          </a:xfrm>
        </p:grpSpPr>
        <p:sp>
          <p:nvSpPr>
            <p:cNvPr id="10" name="Google Shape;3313;p59">
              <a:extLst>
                <a:ext uri="{FF2B5EF4-FFF2-40B4-BE49-F238E27FC236}">
                  <a16:creationId xmlns:a16="http://schemas.microsoft.com/office/drawing/2014/main" id="{0AD2E114-CE98-4F28-8A08-661A553B7DF9}"/>
                </a:ext>
              </a:extLst>
            </p:cNvPr>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14;p59">
              <a:extLst>
                <a:ext uri="{FF2B5EF4-FFF2-40B4-BE49-F238E27FC236}">
                  <a16:creationId xmlns:a16="http://schemas.microsoft.com/office/drawing/2014/main" id="{8555422B-58F2-45B6-8BDD-6DC029CC80EA}"/>
                </a:ext>
              </a:extLst>
            </p:cNvPr>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5;p59">
              <a:extLst>
                <a:ext uri="{FF2B5EF4-FFF2-40B4-BE49-F238E27FC236}">
                  <a16:creationId xmlns:a16="http://schemas.microsoft.com/office/drawing/2014/main" id="{609B8B7F-BEE0-4960-9570-CDE4925EA1EE}"/>
                </a:ext>
              </a:extLst>
            </p:cNvPr>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16;p59">
              <a:extLst>
                <a:ext uri="{FF2B5EF4-FFF2-40B4-BE49-F238E27FC236}">
                  <a16:creationId xmlns:a16="http://schemas.microsoft.com/office/drawing/2014/main" id="{D5E49CCD-9D92-4A51-9556-29D66428FA1B}"/>
                </a:ext>
              </a:extLst>
            </p:cNvPr>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7;p59">
              <a:extLst>
                <a:ext uri="{FF2B5EF4-FFF2-40B4-BE49-F238E27FC236}">
                  <a16:creationId xmlns:a16="http://schemas.microsoft.com/office/drawing/2014/main" id="{97A1B115-FB6A-47B7-8AE0-B40F5E383846}"/>
                </a:ext>
              </a:extLst>
            </p:cNvPr>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18;p59">
              <a:extLst>
                <a:ext uri="{FF2B5EF4-FFF2-40B4-BE49-F238E27FC236}">
                  <a16:creationId xmlns:a16="http://schemas.microsoft.com/office/drawing/2014/main" id="{A33257E2-4C64-402D-BFA5-D5FC763E52F0}"/>
                </a:ext>
              </a:extLst>
            </p:cNvPr>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19;p59">
              <a:extLst>
                <a:ext uri="{FF2B5EF4-FFF2-40B4-BE49-F238E27FC236}">
                  <a16:creationId xmlns:a16="http://schemas.microsoft.com/office/drawing/2014/main" id="{89D5A2DB-C86B-4D9D-831C-FFDA081EE2C2}"/>
                </a:ext>
              </a:extLst>
            </p:cNvPr>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20;p59">
              <a:extLst>
                <a:ext uri="{FF2B5EF4-FFF2-40B4-BE49-F238E27FC236}">
                  <a16:creationId xmlns:a16="http://schemas.microsoft.com/office/drawing/2014/main" id="{C66B3248-15CD-4C6A-8217-802DF6CC0B25}"/>
                </a:ext>
              </a:extLst>
            </p:cNvPr>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21;p59">
              <a:extLst>
                <a:ext uri="{FF2B5EF4-FFF2-40B4-BE49-F238E27FC236}">
                  <a16:creationId xmlns:a16="http://schemas.microsoft.com/office/drawing/2014/main" id="{94F6FF36-D412-47B5-8748-CA1997AD4FC1}"/>
                </a:ext>
              </a:extLst>
            </p:cNvPr>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22;p59">
              <a:extLst>
                <a:ext uri="{FF2B5EF4-FFF2-40B4-BE49-F238E27FC236}">
                  <a16:creationId xmlns:a16="http://schemas.microsoft.com/office/drawing/2014/main" id="{8F916568-A344-4E8E-8B3F-DA05CB035980}"/>
                </a:ext>
              </a:extLst>
            </p:cNvPr>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3;p59">
              <a:extLst>
                <a:ext uri="{FF2B5EF4-FFF2-40B4-BE49-F238E27FC236}">
                  <a16:creationId xmlns:a16="http://schemas.microsoft.com/office/drawing/2014/main" id="{D2881340-A5C9-4201-AD48-D8EDCF82E799}"/>
                </a:ext>
              </a:extLst>
            </p:cNvPr>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24;p59">
              <a:extLst>
                <a:ext uri="{FF2B5EF4-FFF2-40B4-BE49-F238E27FC236}">
                  <a16:creationId xmlns:a16="http://schemas.microsoft.com/office/drawing/2014/main" id="{455F2E7F-F60B-4034-B74F-D34049FBEF3D}"/>
                </a:ext>
              </a:extLst>
            </p:cNvPr>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25;p59">
              <a:extLst>
                <a:ext uri="{FF2B5EF4-FFF2-40B4-BE49-F238E27FC236}">
                  <a16:creationId xmlns:a16="http://schemas.microsoft.com/office/drawing/2014/main" id="{2DB4023F-2734-4FAD-95D3-EF577F6B9194}"/>
                </a:ext>
              </a:extLst>
            </p:cNvPr>
            <p:cNvSpPr/>
            <p:nvPr/>
          </p:nvSpPr>
          <p:spPr>
            <a:xfrm>
              <a:off x="4663524" y="2404845"/>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6;p59">
              <a:extLst>
                <a:ext uri="{FF2B5EF4-FFF2-40B4-BE49-F238E27FC236}">
                  <a16:creationId xmlns:a16="http://schemas.microsoft.com/office/drawing/2014/main" id="{A0E640DF-AE66-4416-A509-26F3A4BE5F91}"/>
                </a:ext>
              </a:extLst>
            </p:cNvPr>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27;p59">
              <a:extLst>
                <a:ext uri="{FF2B5EF4-FFF2-40B4-BE49-F238E27FC236}">
                  <a16:creationId xmlns:a16="http://schemas.microsoft.com/office/drawing/2014/main" id="{94288FDD-82F0-4B94-B63B-188BDAC8142D}"/>
                </a:ext>
              </a:extLst>
            </p:cNvPr>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28;p59">
              <a:extLst>
                <a:ext uri="{FF2B5EF4-FFF2-40B4-BE49-F238E27FC236}">
                  <a16:creationId xmlns:a16="http://schemas.microsoft.com/office/drawing/2014/main" id="{DF26BDF4-D038-450B-A8C6-C4E31DABA5CC}"/>
                </a:ext>
              </a:extLst>
            </p:cNvPr>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29;p59">
              <a:extLst>
                <a:ext uri="{FF2B5EF4-FFF2-40B4-BE49-F238E27FC236}">
                  <a16:creationId xmlns:a16="http://schemas.microsoft.com/office/drawing/2014/main" id="{D9FCE8A4-7E53-4171-95F2-B3FF889DB98A}"/>
                </a:ext>
              </a:extLst>
            </p:cNvPr>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30;p59">
              <a:extLst>
                <a:ext uri="{FF2B5EF4-FFF2-40B4-BE49-F238E27FC236}">
                  <a16:creationId xmlns:a16="http://schemas.microsoft.com/office/drawing/2014/main" id="{ED12818A-E018-4767-8463-F06ABE76F99D}"/>
                </a:ext>
              </a:extLst>
            </p:cNvPr>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31;p59">
              <a:extLst>
                <a:ext uri="{FF2B5EF4-FFF2-40B4-BE49-F238E27FC236}">
                  <a16:creationId xmlns:a16="http://schemas.microsoft.com/office/drawing/2014/main" id="{A8558AD1-A968-4FC7-85D7-E20031CC9383}"/>
                </a:ext>
              </a:extLst>
            </p:cNvPr>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32;p59">
              <a:extLst>
                <a:ext uri="{FF2B5EF4-FFF2-40B4-BE49-F238E27FC236}">
                  <a16:creationId xmlns:a16="http://schemas.microsoft.com/office/drawing/2014/main" id="{C613A446-4553-4EBE-925D-EE28A12CB09B}"/>
                </a:ext>
              </a:extLst>
            </p:cNvPr>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33;p59">
              <a:extLst>
                <a:ext uri="{FF2B5EF4-FFF2-40B4-BE49-F238E27FC236}">
                  <a16:creationId xmlns:a16="http://schemas.microsoft.com/office/drawing/2014/main" id="{54BEC732-778F-40BF-8BCD-27389CDBA21B}"/>
                </a:ext>
              </a:extLst>
            </p:cNvPr>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34;p59">
              <a:extLst>
                <a:ext uri="{FF2B5EF4-FFF2-40B4-BE49-F238E27FC236}">
                  <a16:creationId xmlns:a16="http://schemas.microsoft.com/office/drawing/2014/main" id="{7ECE7312-088E-4BA9-9464-8758D0CC9426}"/>
                </a:ext>
              </a:extLst>
            </p:cNvPr>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5;p59">
              <a:extLst>
                <a:ext uri="{FF2B5EF4-FFF2-40B4-BE49-F238E27FC236}">
                  <a16:creationId xmlns:a16="http://schemas.microsoft.com/office/drawing/2014/main" id="{60244FDA-D3F1-4285-AE99-190566430743}"/>
                </a:ext>
              </a:extLst>
            </p:cNvPr>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36;p59">
              <a:extLst>
                <a:ext uri="{FF2B5EF4-FFF2-40B4-BE49-F238E27FC236}">
                  <a16:creationId xmlns:a16="http://schemas.microsoft.com/office/drawing/2014/main" id="{A193FDBB-F79E-4D29-98F7-9DBDB598B8F9}"/>
                </a:ext>
              </a:extLst>
            </p:cNvPr>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37;p59">
              <a:extLst>
                <a:ext uri="{FF2B5EF4-FFF2-40B4-BE49-F238E27FC236}">
                  <a16:creationId xmlns:a16="http://schemas.microsoft.com/office/drawing/2014/main" id="{6D11BC8B-BFAE-4B66-8EEC-C94CB476500D}"/>
                </a:ext>
              </a:extLst>
            </p:cNvPr>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38;p59">
              <a:extLst>
                <a:ext uri="{FF2B5EF4-FFF2-40B4-BE49-F238E27FC236}">
                  <a16:creationId xmlns:a16="http://schemas.microsoft.com/office/drawing/2014/main" id="{1D20B45D-1888-4825-8689-D098EB04C041}"/>
                </a:ext>
              </a:extLst>
            </p:cNvPr>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39;p59">
              <a:extLst>
                <a:ext uri="{FF2B5EF4-FFF2-40B4-BE49-F238E27FC236}">
                  <a16:creationId xmlns:a16="http://schemas.microsoft.com/office/drawing/2014/main" id="{1B503555-97FD-4DC4-8B20-845688432F40}"/>
                </a:ext>
              </a:extLst>
            </p:cNvPr>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40;p59">
              <a:extLst>
                <a:ext uri="{FF2B5EF4-FFF2-40B4-BE49-F238E27FC236}">
                  <a16:creationId xmlns:a16="http://schemas.microsoft.com/office/drawing/2014/main" id="{3956DF50-0B28-4040-A071-922611C10EA4}"/>
                </a:ext>
              </a:extLst>
            </p:cNvPr>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41;p59">
              <a:extLst>
                <a:ext uri="{FF2B5EF4-FFF2-40B4-BE49-F238E27FC236}">
                  <a16:creationId xmlns:a16="http://schemas.microsoft.com/office/drawing/2014/main" id="{C269FF95-0341-413E-AAD0-2E224AC7AEED}"/>
                </a:ext>
              </a:extLst>
            </p:cNvPr>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42;p59">
              <a:extLst>
                <a:ext uri="{FF2B5EF4-FFF2-40B4-BE49-F238E27FC236}">
                  <a16:creationId xmlns:a16="http://schemas.microsoft.com/office/drawing/2014/main" id="{8C3715DE-B706-43CE-9F90-09702E587AE9}"/>
                </a:ext>
              </a:extLst>
            </p:cNvPr>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43;p59">
              <a:extLst>
                <a:ext uri="{FF2B5EF4-FFF2-40B4-BE49-F238E27FC236}">
                  <a16:creationId xmlns:a16="http://schemas.microsoft.com/office/drawing/2014/main" id="{D1208D2B-3FC1-4E82-94DE-7AF0E6C6F99F}"/>
                </a:ext>
              </a:extLst>
            </p:cNvPr>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44;p59">
              <a:extLst>
                <a:ext uri="{FF2B5EF4-FFF2-40B4-BE49-F238E27FC236}">
                  <a16:creationId xmlns:a16="http://schemas.microsoft.com/office/drawing/2014/main" id="{59E45CE7-B368-4BE9-AA93-180DB1B1A23D}"/>
                </a:ext>
              </a:extLst>
            </p:cNvPr>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45;p59">
              <a:extLst>
                <a:ext uri="{FF2B5EF4-FFF2-40B4-BE49-F238E27FC236}">
                  <a16:creationId xmlns:a16="http://schemas.microsoft.com/office/drawing/2014/main" id="{D39FA84A-5750-43D3-B577-B8CF95F57D64}"/>
                </a:ext>
              </a:extLst>
            </p:cNvPr>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46;p59">
              <a:extLst>
                <a:ext uri="{FF2B5EF4-FFF2-40B4-BE49-F238E27FC236}">
                  <a16:creationId xmlns:a16="http://schemas.microsoft.com/office/drawing/2014/main" id="{9EE7F441-53A1-4B63-8446-35392E9230F5}"/>
                </a:ext>
              </a:extLst>
            </p:cNvPr>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47;p59">
              <a:extLst>
                <a:ext uri="{FF2B5EF4-FFF2-40B4-BE49-F238E27FC236}">
                  <a16:creationId xmlns:a16="http://schemas.microsoft.com/office/drawing/2014/main" id="{0AF325B5-B0DE-48CD-92F6-B7577373FADE}"/>
                </a:ext>
              </a:extLst>
            </p:cNvPr>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48;p59">
              <a:extLst>
                <a:ext uri="{FF2B5EF4-FFF2-40B4-BE49-F238E27FC236}">
                  <a16:creationId xmlns:a16="http://schemas.microsoft.com/office/drawing/2014/main" id="{F468DAED-F850-4F69-BD6D-490B2D131DEB}"/>
                </a:ext>
              </a:extLst>
            </p:cNvPr>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49;p59">
              <a:extLst>
                <a:ext uri="{FF2B5EF4-FFF2-40B4-BE49-F238E27FC236}">
                  <a16:creationId xmlns:a16="http://schemas.microsoft.com/office/drawing/2014/main" id="{62FE75EC-AB4B-4336-813F-1052464A54A9}"/>
                </a:ext>
              </a:extLst>
            </p:cNvPr>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50;p59">
              <a:extLst>
                <a:ext uri="{FF2B5EF4-FFF2-40B4-BE49-F238E27FC236}">
                  <a16:creationId xmlns:a16="http://schemas.microsoft.com/office/drawing/2014/main" id="{176ADBA0-A353-43A4-BE5E-6EC757155DE4}"/>
                </a:ext>
              </a:extLst>
            </p:cNvPr>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51;p59">
              <a:extLst>
                <a:ext uri="{FF2B5EF4-FFF2-40B4-BE49-F238E27FC236}">
                  <a16:creationId xmlns:a16="http://schemas.microsoft.com/office/drawing/2014/main" id="{CC4C8313-BD03-46EC-B21F-C461F4551E91}"/>
                </a:ext>
              </a:extLst>
            </p:cNvPr>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52;p59">
              <a:extLst>
                <a:ext uri="{FF2B5EF4-FFF2-40B4-BE49-F238E27FC236}">
                  <a16:creationId xmlns:a16="http://schemas.microsoft.com/office/drawing/2014/main" id="{9FCF07BC-15B9-4D13-82B3-5DFBAACEE73F}"/>
                </a:ext>
              </a:extLst>
            </p:cNvPr>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53;p59">
              <a:extLst>
                <a:ext uri="{FF2B5EF4-FFF2-40B4-BE49-F238E27FC236}">
                  <a16:creationId xmlns:a16="http://schemas.microsoft.com/office/drawing/2014/main" id="{B4EE4DEC-CA85-41C8-BF54-F6A47E037CE0}"/>
                </a:ext>
              </a:extLst>
            </p:cNvPr>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54;p59">
              <a:extLst>
                <a:ext uri="{FF2B5EF4-FFF2-40B4-BE49-F238E27FC236}">
                  <a16:creationId xmlns:a16="http://schemas.microsoft.com/office/drawing/2014/main" id="{7788084D-2097-4539-A70A-2B4F6889B9BE}"/>
                </a:ext>
              </a:extLst>
            </p:cNvPr>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55;p59">
              <a:extLst>
                <a:ext uri="{FF2B5EF4-FFF2-40B4-BE49-F238E27FC236}">
                  <a16:creationId xmlns:a16="http://schemas.microsoft.com/office/drawing/2014/main" id="{E5989477-5963-44FA-8C5C-75E6C9910899}"/>
                </a:ext>
              </a:extLst>
            </p:cNvPr>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56;p59">
              <a:extLst>
                <a:ext uri="{FF2B5EF4-FFF2-40B4-BE49-F238E27FC236}">
                  <a16:creationId xmlns:a16="http://schemas.microsoft.com/office/drawing/2014/main" id="{AC67E33B-08E4-44C9-B5B0-9E2481DB5187}"/>
                </a:ext>
              </a:extLst>
            </p:cNvPr>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57;p59">
              <a:extLst>
                <a:ext uri="{FF2B5EF4-FFF2-40B4-BE49-F238E27FC236}">
                  <a16:creationId xmlns:a16="http://schemas.microsoft.com/office/drawing/2014/main" id="{402FADAD-22CA-4492-A635-CEBBBD5927B0}"/>
                </a:ext>
              </a:extLst>
            </p:cNvPr>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58;p59">
              <a:extLst>
                <a:ext uri="{FF2B5EF4-FFF2-40B4-BE49-F238E27FC236}">
                  <a16:creationId xmlns:a16="http://schemas.microsoft.com/office/drawing/2014/main" id="{FDBE637A-BEAA-4D83-B8CE-CE4943D9FAA0}"/>
                </a:ext>
              </a:extLst>
            </p:cNvPr>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9;p59">
              <a:extLst>
                <a:ext uri="{FF2B5EF4-FFF2-40B4-BE49-F238E27FC236}">
                  <a16:creationId xmlns:a16="http://schemas.microsoft.com/office/drawing/2014/main" id="{6451D5E9-F873-4A06-8966-D4038028E854}"/>
                </a:ext>
              </a:extLst>
            </p:cNvPr>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0;p59">
              <a:extLst>
                <a:ext uri="{FF2B5EF4-FFF2-40B4-BE49-F238E27FC236}">
                  <a16:creationId xmlns:a16="http://schemas.microsoft.com/office/drawing/2014/main" id="{7CBE371D-B636-4E60-B48C-F47DF88F0815}"/>
                </a:ext>
              </a:extLst>
            </p:cNvPr>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61;p59">
              <a:extLst>
                <a:ext uri="{FF2B5EF4-FFF2-40B4-BE49-F238E27FC236}">
                  <a16:creationId xmlns:a16="http://schemas.microsoft.com/office/drawing/2014/main" id="{1E7DC66A-6343-4841-837E-905E1B942B64}"/>
                </a:ext>
              </a:extLst>
            </p:cNvPr>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62;p59">
              <a:extLst>
                <a:ext uri="{FF2B5EF4-FFF2-40B4-BE49-F238E27FC236}">
                  <a16:creationId xmlns:a16="http://schemas.microsoft.com/office/drawing/2014/main" id="{0CE11395-4443-4B65-9508-F2E12D2B3EB4}"/>
                </a:ext>
              </a:extLst>
            </p:cNvPr>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63;p59">
              <a:extLst>
                <a:ext uri="{FF2B5EF4-FFF2-40B4-BE49-F238E27FC236}">
                  <a16:creationId xmlns:a16="http://schemas.microsoft.com/office/drawing/2014/main" id="{F8E5BF5D-65BA-49A5-9AC6-9113B4CBE6FC}"/>
                </a:ext>
              </a:extLst>
            </p:cNvPr>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64;p59">
              <a:extLst>
                <a:ext uri="{FF2B5EF4-FFF2-40B4-BE49-F238E27FC236}">
                  <a16:creationId xmlns:a16="http://schemas.microsoft.com/office/drawing/2014/main" id="{186976CE-1C47-4541-9CFA-E080DE2CA8DA}"/>
                </a:ext>
              </a:extLst>
            </p:cNvPr>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65;p59">
              <a:extLst>
                <a:ext uri="{FF2B5EF4-FFF2-40B4-BE49-F238E27FC236}">
                  <a16:creationId xmlns:a16="http://schemas.microsoft.com/office/drawing/2014/main" id="{B126D4DE-ACF4-47FE-9E70-90BB7E85199D}"/>
                </a:ext>
              </a:extLst>
            </p:cNvPr>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66;p59">
              <a:extLst>
                <a:ext uri="{FF2B5EF4-FFF2-40B4-BE49-F238E27FC236}">
                  <a16:creationId xmlns:a16="http://schemas.microsoft.com/office/drawing/2014/main" id="{F3F9CDB8-AF41-4CCF-B5F9-5F4BBE699736}"/>
                </a:ext>
              </a:extLst>
            </p:cNvPr>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67;p59">
              <a:extLst>
                <a:ext uri="{FF2B5EF4-FFF2-40B4-BE49-F238E27FC236}">
                  <a16:creationId xmlns:a16="http://schemas.microsoft.com/office/drawing/2014/main" id="{7F0F5BFB-444F-4BF0-8A47-A2444902AA5F}"/>
                </a:ext>
              </a:extLst>
            </p:cNvPr>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68;p59">
              <a:extLst>
                <a:ext uri="{FF2B5EF4-FFF2-40B4-BE49-F238E27FC236}">
                  <a16:creationId xmlns:a16="http://schemas.microsoft.com/office/drawing/2014/main" id="{EB771C6C-C8AA-4EC3-9E16-E0DEAE430C78}"/>
                </a:ext>
              </a:extLst>
            </p:cNvPr>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69;p59">
              <a:extLst>
                <a:ext uri="{FF2B5EF4-FFF2-40B4-BE49-F238E27FC236}">
                  <a16:creationId xmlns:a16="http://schemas.microsoft.com/office/drawing/2014/main" id="{C1813BF3-8DB3-4488-9675-198560EABDD4}"/>
                </a:ext>
              </a:extLst>
            </p:cNvPr>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70;p59">
              <a:extLst>
                <a:ext uri="{FF2B5EF4-FFF2-40B4-BE49-F238E27FC236}">
                  <a16:creationId xmlns:a16="http://schemas.microsoft.com/office/drawing/2014/main" id="{B88F34B9-CBC7-49C0-AF81-BCA446B8547D}"/>
                </a:ext>
              </a:extLst>
            </p:cNvPr>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71;p59">
              <a:extLst>
                <a:ext uri="{FF2B5EF4-FFF2-40B4-BE49-F238E27FC236}">
                  <a16:creationId xmlns:a16="http://schemas.microsoft.com/office/drawing/2014/main" id="{830256EE-AD95-4243-B55E-BDC6F6099055}"/>
                </a:ext>
              </a:extLst>
            </p:cNvPr>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72;p59">
              <a:extLst>
                <a:ext uri="{FF2B5EF4-FFF2-40B4-BE49-F238E27FC236}">
                  <a16:creationId xmlns:a16="http://schemas.microsoft.com/office/drawing/2014/main" id="{F0483260-CB2C-4CA9-BD3D-C83CBFF983FA}"/>
                </a:ext>
              </a:extLst>
            </p:cNvPr>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73;p59">
              <a:extLst>
                <a:ext uri="{FF2B5EF4-FFF2-40B4-BE49-F238E27FC236}">
                  <a16:creationId xmlns:a16="http://schemas.microsoft.com/office/drawing/2014/main" id="{06BBCDC8-476D-4BEF-8203-0746D9AB8C7E}"/>
                </a:ext>
              </a:extLst>
            </p:cNvPr>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74;p59">
              <a:extLst>
                <a:ext uri="{FF2B5EF4-FFF2-40B4-BE49-F238E27FC236}">
                  <a16:creationId xmlns:a16="http://schemas.microsoft.com/office/drawing/2014/main" id="{505FDE9E-EC92-4749-B911-D3D767C55645}"/>
                </a:ext>
              </a:extLst>
            </p:cNvPr>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75;p59">
              <a:extLst>
                <a:ext uri="{FF2B5EF4-FFF2-40B4-BE49-F238E27FC236}">
                  <a16:creationId xmlns:a16="http://schemas.microsoft.com/office/drawing/2014/main" id="{CAF0C974-93AF-4B53-B4BD-F7D55B692B5F}"/>
                </a:ext>
              </a:extLst>
            </p:cNvPr>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76;p59">
              <a:extLst>
                <a:ext uri="{FF2B5EF4-FFF2-40B4-BE49-F238E27FC236}">
                  <a16:creationId xmlns:a16="http://schemas.microsoft.com/office/drawing/2014/main" id="{0DD3C14E-7E62-41DF-AC84-DDE64E7C68C0}"/>
                </a:ext>
              </a:extLst>
            </p:cNvPr>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77;p59">
              <a:extLst>
                <a:ext uri="{FF2B5EF4-FFF2-40B4-BE49-F238E27FC236}">
                  <a16:creationId xmlns:a16="http://schemas.microsoft.com/office/drawing/2014/main" id="{DC246C2E-C6E9-4A51-A6F4-A5950A290A62}"/>
                </a:ext>
              </a:extLst>
            </p:cNvPr>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78;p59">
              <a:extLst>
                <a:ext uri="{FF2B5EF4-FFF2-40B4-BE49-F238E27FC236}">
                  <a16:creationId xmlns:a16="http://schemas.microsoft.com/office/drawing/2014/main" id="{A43AFF2E-0FF2-44FC-AEA9-216B333C80D8}"/>
                </a:ext>
              </a:extLst>
            </p:cNvPr>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79;p59">
              <a:extLst>
                <a:ext uri="{FF2B5EF4-FFF2-40B4-BE49-F238E27FC236}">
                  <a16:creationId xmlns:a16="http://schemas.microsoft.com/office/drawing/2014/main" id="{B8F7E67A-6364-460C-96EA-ED2488D504E8}"/>
                </a:ext>
              </a:extLst>
            </p:cNvPr>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80;p59">
              <a:extLst>
                <a:ext uri="{FF2B5EF4-FFF2-40B4-BE49-F238E27FC236}">
                  <a16:creationId xmlns:a16="http://schemas.microsoft.com/office/drawing/2014/main" id="{5158714A-B284-41B3-8DE7-D9309872B0C4}"/>
                </a:ext>
              </a:extLst>
            </p:cNvPr>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81;p59">
              <a:extLst>
                <a:ext uri="{FF2B5EF4-FFF2-40B4-BE49-F238E27FC236}">
                  <a16:creationId xmlns:a16="http://schemas.microsoft.com/office/drawing/2014/main" id="{D8687200-3A18-401A-9C46-415C6CB74D5D}"/>
                </a:ext>
              </a:extLst>
            </p:cNvPr>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382;p59">
              <a:extLst>
                <a:ext uri="{FF2B5EF4-FFF2-40B4-BE49-F238E27FC236}">
                  <a16:creationId xmlns:a16="http://schemas.microsoft.com/office/drawing/2014/main" id="{882FE60A-AFF0-4A20-B584-A1678986BE1C}"/>
                </a:ext>
              </a:extLst>
            </p:cNvPr>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383;p59">
              <a:extLst>
                <a:ext uri="{FF2B5EF4-FFF2-40B4-BE49-F238E27FC236}">
                  <a16:creationId xmlns:a16="http://schemas.microsoft.com/office/drawing/2014/main" id="{1FBF3919-D53A-4557-A3C9-FEE057D87F2E}"/>
                </a:ext>
              </a:extLst>
            </p:cNvPr>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384;p59">
              <a:extLst>
                <a:ext uri="{FF2B5EF4-FFF2-40B4-BE49-F238E27FC236}">
                  <a16:creationId xmlns:a16="http://schemas.microsoft.com/office/drawing/2014/main" id="{004EAEEE-29D9-4109-98AC-42CDE91BA895}"/>
                </a:ext>
              </a:extLst>
            </p:cNvPr>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85;p59">
              <a:extLst>
                <a:ext uri="{FF2B5EF4-FFF2-40B4-BE49-F238E27FC236}">
                  <a16:creationId xmlns:a16="http://schemas.microsoft.com/office/drawing/2014/main" id="{9DFB2510-9A3D-4FF5-895F-E4A2F5C6BA67}"/>
                </a:ext>
              </a:extLst>
            </p:cNvPr>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86;p59">
              <a:extLst>
                <a:ext uri="{FF2B5EF4-FFF2-40B4-BE49-F238E27FC236}">
                  <a16:creationId xmlns:a16="http://schemas.microsoft.com/office/drawing/2014/main" id="{1CE9F9DF-2BCF-4CE0-90D3-54E3ED4776DF}"/>
                </a:ext>
              </a:extLst>
            </p:cNvPr>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87;p59">
              <a:extLst>
                <a:ext uri="{FF2B5EF4-FFF2-40B4-BE49-F238E27FC236}">
                  <a16:creationId xmlns:a16="http://schemas.microsoft.com/office/drawing/2014/main" id="{F5E79EC8-1F21-4586-8F5C-50E66CF5E01E}"/>
                </a:ext>
              </a:extLst>
            </p:cNvPr>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88;p59">
              <a:extLst>
                <a:ext uri="{FF2B5EF4-FFF2-40B4-BE49-F238E27FC236}">
                  <a16:creationId xmlns:a16="http://schemas.microsoft.com/office/drawing/2014/main" id="{5B652828-E067-4A31-B18B-1698220B6630}"/>
                </a:ext>
              </a:extLst>
            </p:cNvPr>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89;p59">
              <a:extLst>
                <a:ext uri="{FF2B5EF4-FFF2-40B4-BE49-F238E27FC236}">
                  <a16:creationId xmlns:a16="http://schemas.microsoft.com/office/drawing/2014/main" id="{85E9FA2D-5C9B-482A-B85E-6042FCA398E2}"/>
                </a:ext>
              </a:extLst>
            </p:cNvPr>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90;p59">
              <a:extLst>
                <a:ext uri="{FF2B5EF4-FFF2-40B4-BE49-F238E27FC236}">
                  <a16:creationId xmlns:a16="http://schemas.microsoft.com/office/drawing/2014/main" id="{471D4841-C477-4386-A9B5-6A847BA13F19}"/>
                </a:ext>
              </a:extLst>
            </p:cNvPr>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91;p59">
              <a:extLst>
                <a:ext uri="{FF2B5EF4-FFF2-40B4-BE49-F238E27FC236}">
                  <a16:creationId xmlns:a16="http://schemas.microsoft.com/office/drawing/2014/main" id="{475B55E3-13E6-48D3-B858-1E37E2890275}"/>
                </a:ext>
              </a:extLst>
            </p:cNvPr>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92;p59">
              <a:extLst>
                <a:ext uri="{FF2B5EF4-FFF2-40B4-BE49-F238E27FC236}">
                  <a16:creationId xmlns:a16="http://schemas.microsoft.com/office/drawing/2014/main" id="{4D6D35CF-3629-408A-9DE2-C3BB14F98DC7}"/>
                </a:ext>
              </a:extLst>
            </p:cNvPr>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93;p59">
              <a:extLst>
                <a:ext uri="{FF2B5EF4-FFF2-40B4-BE49-F238E27FC236}">
                  <a16:creationId xmlns:a16="http://schemas.microsoft.com/office/drawing/2014/main" id="{FD207EE4-7BD4-401D-BAF1-C0626B2C74DE}"/>
                </a:ext>
              </a:extLst>
            </p:cNvPr>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94;p59">
              <a:extLst>
                <a:ext uri="{FF2B5EF4-FFF2-40B4-BE49-F238E27FC236}">
                  <a16:creationId xmlns:a16="http://schemas.microsoft.com/office/drawing/2014/main" id="{0DBAB589-71FE-4A8C-9F39-BD94DC6F6435}"/>
                </a:ext>
              </a:extLst>
            </p:cNvPr>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95;p59">
              <a:extLst>
                <a:ext uri="{FF2B5EF4-FFF2-40B4-BE49-F238E27FC236}">
                  <a16:creationId xmlns:a16="http://schemas.microsoft.com/office/drawing/2014/main" id="{4E1ECC79-908F-4E16-95DB-11ECD638B80C}"/>
                </a:ext>
              </a:extLst>
            </p:cNvPr>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96;p59">
              <a:extLst>
                <a:ext uri="{FF2B5EF4-FFF2-40B4-BE49-F238E27FC236}">
                  <a16:creationId xmlns:a16="http://schemas.microsoft.com/office/drawing/2014/main" id="{A31DB337-2ACF-4459-BEA9-CDA156DBFA57}"/>
                </a:ext>
              </a:extLst>
            </p:cNvPr>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97;p59">
              <a:extLst>
                <a:ext uri="{FF2B5EF4-FFF2-40B4-BE49-F238E27FC236}">
                  <a16:creationId xmlns:a16="http://schemas.microsoft.com/office/drawing/2014/main" id="{D06E1DE2-0B0A-4A2A-A2EC-B7AD04187AA6}"/>
                </a:ext>
              </a:extLst>
            </p:cNvPr>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98;p59">
              <a:extLst>
                <a:ext uri="{FF2B5EF4-FFF2-40B4-BE49-F238E27FC236}">
                  <a16:creationId xmlns:a16="http://schemas.microsoft.com/office/drawing/2014/main" id="{22D3CCD1-2FC9-4181-A070-A476592CD2CB}"/>
                </a:ext>
              </a:extLst>
            </p:cNvPr>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99;p59">
              <a:extLst>
                <a:ext uri="{FF2B5EF4-FFF2-40B4-BE49-F238E27FC236}">
                  <a16:creationId xmlns:a16="http://schemas.microsoft.com/office/drawing/2014/main" id="{266D93E9-A26A-44D3-A4D1-860D61EB9E9D}"/>
                </a:ext>
              </a:extLst>
            </p:cNvPr>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00;p59">
              <a:extLst>
                <a:ext uri="{FF2B5EF4-FFF2-40B4-BE49-F238E27FC236}">
                  <a16:creationId xmlns:a16="http://schemas.microsoft.com/office/drawing/2014/main" id="{321EA21D-6D8E-4857-B7FD-AAA6C47BE313}"/>
                </a:ext>
              </a:extLst>
            </p:cNvPr>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01;p59">
              <a:extLst>
                <a:ext uri="{FF2B5EF4-FFF2-40B4-BE49-F238E27FC236}">
                  <a16:creationId xmlns:a16="http://schemas.microsoft.com/office/drawing/2014/main" id="{81F26196-C8AF-40AB-8565-F3C264A7F3E9}"/>
                </a:ext>
              </a:extLst>
            </p:cNvPr>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02;p59">
              <a:extLst>
                <a:ext uri="{FF2B5EF4-FFF2-40B4-BE49-F238E27FC236}">
                  <a16:creationId xmlns:a16="http://schemas.microsoft.com/office/drawing/2014/main" id="{A5A55610-CB14-474F-A64B-E92E13E5F027}"/>
                </a:ext>
              </a:extLst>
            </p:cNvPr>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03;p59">
              <a:extLst>
                <a:ext uri="{FF2B5EF4-FFF2-40B4-BE49-F238E27FC236}">
                  <a16:creationId xmlns:a16="http://schemas.microsoft.com/office/drawing/2014/main" id="{5E33D5F3-A5FC-4459-8DBC-A094137B58C9}"/>
                </a:ext>
              </a:extLst>
            </p:cNvPr>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04;p59">
              <a:extLst>
                <a:ext uri="{FF2B5EF4-FFF2-40B4-BE49-F238E27FC236}">
                  <a16:creationId xmlns:a16="http://schemas.microsoft.com/office/drawing/2014/main" id="{76741B37-DF81-4BF7-8EAB-02A3960EBE64}"/>
                </a:ext>
              </a:extLst>
            </p:cNvPr>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05;p59">
              <a:extLst>
                <a:ext uri="{FF2B5EF4-FFF2-40B4-BE49-F238E27FC236}">
                  <a16:creationId xmlns:a16="http://schemas.microsoft.com/office/drawing/2014/main" id="{44071739-4C14-4784-9402-319C7ED5752D}"/>
                </a:ext>
              </a:extLst>
            </p:cNvPr>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06;p59">
              <a:extLst>
                <a:ext uri="{FF2B5EF4-FFF2-40B4-BE49-F238E27FC236}">
                  <a16:creationId xmlns:a16="http://schemas.microsoft.com/office/drawing/2014/main" id="{3052E85C-9455-405A-A3D3-5883753A840B}"/>
                </a:ext>
              </a:extLst>
            </p:cNvPr>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07;p59">
              <a:extLst>
                <a:ext uri="{FF2B5EF4-FFF2-40B4-BE49-F238E27FC236}">
                  <a16:creationId xmlns:a16="http://schemas.microsoft.com/office/drawing/2014/main" id="{BFFD3AEE-3ADA-4F09-BA15-66CEAFBF8204}"/>
                </a:ext>
              </a:extLst>
            </p:cNvPr>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3408;p59">
            <a:extLst>
              <a:ext uri="{FF2B5EF4-FFF2-40B4-BE49-F238E27FC236}">
                <a16:creationId xmlns:a16="http://schemas.microsoft.com/office/drawing/2014/main" id="{C54A6C12-2A93-49AA-B143-13FE983D2BAD}"/>
              </a:ext>
            </a:extLst>
          </p:cNvPr>
          <p:cNvGrpSpPr/>
          <p:nvPr/>
        </p:nvGrpSpPr>
        <p:grpSpPr>
          <a:xfrm>
            <a:off x="5897114" y="1952768"/>
            <a:ext cx="2294716" cy="2635055"/>
            <a:chOff x="5882689" y="2014348"/>
            <a:chExt cx="2294716" cy="2635055"/>
          </a:xfrm>
        </p:grpSpPr>
        <p:sp>
          <p:nvSpPr>
            <p:cNvPr id="106" name="Google Shape;3409;p59">
              <a:extLst>
                <a:ext uri="{FF2B5EF4-FFF2-40B4-BE49-F238E27FC236}">
                  <a16:creationId xmlns:a16="http://schemas.microsoft.com/office/drawing/2014/main" id="{A9B9AD46-C756-454D-94D8-7C1DD219D260}"/>
                </a:ext>
              </a:extLst>
            </p:cNvPr>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10;p59">
              <a:extLst>
                <a:ext uri="{FF2B5EF4-FFF2-40B4-BE49-F238E27FC236}">
                  <a16:creationId xmlns:a16="http://schemas.microsoft.com/office/drawing/2014/main" id="{8D907BE2-6C3A-4BD5-B32A-B5472DD1BD05}"/>
                </a:ext>
              </a:extLst>
            </p:cNvPr>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11;p59">
              <a:extLst>
                <a:ext uri="{FF2B5EF4-FFF2-40B4-BE49-F238E27FC236}">
                  <a16:creationId xmlns:a16="http://schemas.microsoft.com/office/drawing/2014/main" id="{EEBB653F-FD08-4065-8F57-399DB01D79C9}"/>
                </a:ext>
              </a:extLst>
            </p:cNvPr>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12;p59">
              <a:extLst>
                <a:ext uri="{FF2B5EF4-FFF2-40B4-BE49-F238E27FC236}">
                  <a16:creationId xmlns:a16="http://schemas.microsoft.com/office/drawing/2014/main" id="{B5C4FE1D-B75C-40A6-832D-66763B91DF93}"/>
                </a:ext>
              </a:extLst>
            </p:cNvPr>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13;p59">
              <a:extLst>
                <a:ext uri="{FF2B5EF4-FFF2-40B4-BE49-F238E27FC236}">
                  <a16:creationId xmlns:a16="http://schemas.microsoft.com/office/drawing/2014/main" id="{96A519FB-CE15-4409-B6B4-965FAE3346BB}"/>
                </a:ext>
              </a:extLst>
            </p:cNvPr>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14;p59">
              <a:extLst>
                <a:ext uri="{FF2B5EF4-FFF2-40B4-BE49-F238E27FC236}">
                  <a16:creationId xmlns:a16="http://schemas.microsoft.com/office/drawing/2014/main" id="{EF0C6BC8-FD02-4314-8798-086B96AFA289}"/>
                </a:ext>
              </a:extLst>
            </p:cNvPr>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15;p59">
              <a:extLst>
                <a:ext uri="{FF2B5EF4-FFF2-40B4-BE49-F238E27FC236}">
                  <a16:creationId xmlns:a16="http://schemas.microsoft.com/office/drawing/2014/main" id="{2005BB38-FC47-4B3F-B5E8-25A1095CAF27}"/>
                </a:ext>
              </a:extLst>
            </p:cNvPr>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16;p59">
              <a:extLst>
                <a:ext uri="{FF2B5EF4-FFF2-40B4-BE49-F238E27FC236}">
                  <a16:creationId xmlns:a16="http://schemas.microsoft.com/office/drawing/2014/main" id="{7D2B8779-A78C-4F3F-8A2B-E90847107B17}"/>
                </a:ext>
              </a:extLst>
            </p:cNvPr>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17;p59">
              <a:extLst>
                <a:ext uri="{FF2B5EF4-FFF2-40B4-BE49-F238E27FC236}">
                  <a16:creationId xmlns:a16="http://schemas.microsoft.com/office/drawing/2014/main" id="{C6530F25-454F-4111-859F-C9739CC0D989}"/>
                </a:ext>
              </a:extLst>
            </p:cNvPr>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18;p59">
              <a:extLst>
                <a:ext uri="{FF2B5EF4-FFF2-40B4-BE49-F238E27FC236}">
                  <a16:creationId xmlns:a16="http://schemas.microsoft.com/office/drawing/2014/main" id="{CCB07457-2944-4F80-98AC-49FF67C0214D}"/>
                </a:ext>
              </a:extLst>
            </p:cNvPr>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19;p59">
              <a:extLst>
                <a:ext uri="{FF2B5EF4-FFF2-40B4-BE49-F238E27FC236}">
                  <a16:creationId xmlns:a16="http://schemas.microsoft.com/office/drawing/2014/main" id="{E1C57F3D-E83F-4C04-BF74-2651535366E0}"/>
                </a:ext>
              </a:extLst>
            </p:cNvPr>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20;p59">
              <a:extLst>
                <a:ext uri="{FF2B5EF4-FFF2-40B4-BE49-F238E27FC236}">
                  <a16:creationId xmlns:a16="http://schemas.microsoft.com/office/drawing/2014/main" id="{D698F6DC-CACB-418F-9D02-B88CF3060DC2}"/>
                </a:ext>
              </a:extLst>
            </p:cNvPr>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21;p59">
              <a:extLst>
                <a:ext uri="{FF2B5EF4-FFF2-40B4-BE49-F238E27FC236}">
                  <a16:creationId xmlns:a16="http://schemas.microsoft.com/office/drawing/2014/main" id="{2D2FF7B7-239C-4DBB-A05F-73CFC85198AB}"/>
                </a:ext>
              </a:extLst>
            </p:cNvPr>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3422;p59">
            <a:extLst>
              <a:ext uri="{FF2B5EF4-FFF2-40B4-BE49-F238E27FC236}">
                <a16:creationId xmlns:a16="http://schemas.microsoft.com/office/drawing/2014/main" id="{EC74666F-EDE7-4A8C-A7B0-CB3B73C164EA}"/>
              </a:ext>
            </a:extLst>
          </p:cNvPr>
          <p:cNvSpPr txBox="1">
            <a:spLocks noGrp="1"/>
          </p:cNvSpPr>
          <p:nvPr>
            <p:ph type="subTitle" idx="1"/>
          </p:nvPr>
        </p:nvSpPr>
        <p:spPr>
          <a:xfrm>
            <a:off x="847654" y="1777075"/>
            <a:ext cx="3259229" cy="1049400"/>
          </a:xfrm>
          <a:prstGeom prst="rect">
            <a:avLst/>
          </a:prstGeom>
        </p:spPr>
        <p:txBody>
          <a:bodyPr spcFirstLastPara="1" wrap="square" lIns="91425" tIns="91425" rIns="91425" bIns="91425" anchor="ctr" anchorCtr="0">
            <a:noAutofit/>
          </a:bodyPr>
          <a:lstStyle/>
          <a:p>
            <a:pPr marL="0" lvl="0" indent="0" algn="l" rtl="0">
              <a:lnSpc>
                <a:spcPct val="110000"/>
              </a:lnSpc>
              <a:spcBef>
                <a:spcPts val="0"/>
              </a:spcBef>
              <a:spcAft>
                <a:spcPts val="0"/>
              </a:spcAft>
              <a:buNone/>
            </a:pPr>
            <a:r>
              <a:rPr lang="en-IE" sz="2000" dirty="0"/>
              <a:t>Carl Sagrado</a:t>
            </a:r>
            <a:br>
              <a:rPr lang="en-IE" sz="2000" dirty="0">
                <a:hlinkClick r:id="rId3"/>
              </a:rPr>
            </a:br>
            <a:r>
              <a:rPr lang="en-IE" dirty="0">
                <a:hlinkClick r:id="rId3"/>
              </a:rPr>
              <a:t>x00084403</a:t>
            </a:r>
            <a:r>
              <a:rPr lang="en" dirty="0">
                <a:hlinkClick r:id="rId3"/>
              </a:rPr>
              <a:t>@</a:t>
            </a:r>
            <a:r>
              <a:rPr lang="en-IE" dirty="0" err="1">
                <a:hlinkClick r:id="rId3"/>
              </a:rPr>
              <a:t>mytudublin</a:t>
            </a:r>
            <a:r>
              <a:rPr lang="en-IE" dirty="0">
                <a:hlinkClick r:id="rId3"/>
              </a:rPr>
              <a:t>.</a:t>
            </a:r>
            <a:r>
              <a:rPr lang="en" dirty="0">
                <a:hlinkClick r:id="rId3"/>
              </a:rPr>
              <a:t>ie</a:t>
            </a:r>
            <a:endParaRPr lang="en" dirty="0"/>
          </a:p>
          <a:p>
            <a:pPr marL="0" lvl="0" indent="0" algn="l" rtl="0">
              <a:lnSpc>
                <a:spcPct val="110000"/>
              </a:lnSpc>
              <a:spcBef>
                <a:spcPts val="0"/>
              </a:spcBef>
              <a:spcAft>
                <a:spcPts val="0"/>
              </a:spcAft>
              <a:buNone/>
            </a:pPr>
            <a:r>
              <a:rPr lang="en" dirty="0"/>
              <a:t>+353 86 663 0136</a:t>
            </a:r>
            <a:br>
              <a:rPr lang="en" dirty="0"/>
            </a:br>
            <a:r>
              <a:rPr lang="en-IE" dirty="0"/>
              <a:t>Electronic Engineering Department</a:t>
            </a:r>
            <a:br>
              <a:rPr lang="en-IE" dirty="0"/>
            </a:br>
            <a:r>
              <a:rPr lang="en-IE" dirty="0"/>
              <a:t>3</a:t>
            </a:r>
            <a:r>
              <a:rPr lang="en-IE" baseline="30000" dirty="0"/>
              <a:t>rd</a:t>
            </a:r>
            <a:r>
              <a:rPr lang="en-IE" dirty="0"/>
              <a:t> Year – Semester 5</a:t>
            </a:r>
            <a:endParaRPr dirty="0"/>
          </a:p>
        </p:txBody>
      </p:sp>
      <p:sp>
        <p:nvSpPr>
          <p:cNvPr id="120" name="Google Shape;3423;p59">
            <a:extLst>
              <a:ext uri="{FF2B5EF4-FFF2-40B4-BE49-F238E27FC236}">
                <a16:creationId xmlns:a16="http://schemas.microsoft.com/office/drawing/2014/main" id="{B074A830-83B5-4FCC-994E-6CC85990DA84}"/>
              </a:ext>
            </a:extLst>
          </p:cNvPr>
          <p:cNvSpPr/>
          <p:nvPr/>
        </p:nvSpPr>
        <p:spPr>
          <a:xfrm>
            <a:off x="1673082" y="3101255"/>
            <a:ext cx="213662" cy="204048"/>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3424;p59">
            <a:extLst>
              <a:ext uri="{FF2B5EF4-FFF2-40B4-BE49-F238E27FC236}">
                <a16:creationId xmlns:a16="http://schemas.microsoft.com/office/drawing/2014/main" id="{B26F192A-F9A8-4522-B10D-CDE9B08E03D3}"/>
              </a:ext>
            </a:extLst>
          </p:cNvPr>
          <p:cNvSpPr/>
          <p:nvPr/>
        </p:nvSpPr>
        <p:spPr>
          <a:xfrm>
            <a:off x="1238666" y="3124555"/>
            <a:ext cx="237467" cy="16388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3425;p59">
            <a:extLst>
              <a:ext uri="{FF2B5EF4-FFF2-40B4-BE49-F238E27FC236}">
                <a16:creationId xmlns:a16="http://schemas.microsoft.com/office/drawing/2014/main" id="{50C62935-6DDA-4629-B407-1F4EF577045C}"/>
              </a:ext>
            </a:extLst>
          </p:cNvPr>
          <p:cNvSpPr/>
          <p:nvPr/>
        </p:nvSpPr>
        <p:spPr>
          <a:xfrm>
            <a:off x="931292" y="3084784"/>
            <a:ext cx="110424" cy="23756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3426;p59">
            <a:extLst>
              <a:ext uri="{FF2B5EF4-FFF2-40B4-BE49-F238E27FC236}">
                <a16:creationId xmlns:a16="http://schemas.microsoft.com/office/drawing/2014/main" id="{FC841121-27CC-45AF-A66B-A33959CE4B0F}"/>
              </a:ext>
            </a:extLst>
          </p:cNvPr>
          <p:cNvSpPr txBox="1">
            <a:spLocks/>
          </p:cNvSpPr>
          <p:nvPr/>
        </p:nvSpPr>
        <p:spPr>
          <a:xfrm>
            <a:off x="847654" y="4014159"/>
            <a:ext cx="3006000" cy="6263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90000"/>
              </a:lnSpc>
              <a:spcBef>
                <a:spcPts val="800"/>
              </a:spcBef>
              <a:spcAft>
                <a:spcPts val="0"/>
              </a:spcAft>
              <a:buClr>
                <a:srgbClr val="FFFFFF"/>
              </a:buClr>
              <a:buSzPts val="1200"/>
              <a:buFont typeface="Josefin Sans"/>
              <a:buNone/>
              <a:defRPr sz="1200" b="0" i="0" u="none" strike="noStrike" cap="none">
                <a:solidFill>
                  <a:srgbClr val="FFFFFF"/>
                </a:solidFill>
                <a:latin typeface="Josefin Sans"/>
                <a:ea typeface="Josefin Sans"/>
                <a:cs typeface="Josefin Sans"/>
                <a:sym typeface="Josefin Sans"/>
              </a:defRPr>
            </a:lvl1pPr>
            <a:lvl2pPr marL="914400" marR="0" lvl="1" indent="-298450" algn="ctr" rtl="0">
              <a:lnSpc>
                <a:spcPct val="90000"/>
              </a:lnSpc>
              <a:spcBef>
                <a:spcPts val="400"/>
              </a:spcBef>
              <a:spcAft>
                <a:spcPts val="0"/>
              </a:spcAft>
              <a:buClr>
                <a:schemeClr val="dk1"/>
              </a:buClr>
              <a:buSzPts val="1500"/>
              <a:buFont typeface="Josefin Sans"/>
              <a:buNone/>
              <a:defRPr sz="1500" b="0" i="0" u="none" strike="noStrike" cap="none">
                <a:solidFill>
                  <a:schemeClr val="dk2"/>
                </a:solidFill>
                <a:latin typeface="Josefin Sans"/>
                <a:ea typeface="Josefin Sans"/>
                <a:cs typeface="Josefin Sans"/>
                <a:sym typeface="Josefin Sans"/>
              </a:defRPr>
            </a:lvl2pPr>
            <a:lvl3pPr marL="1371600" marR="0" lvl="2" indent="-298450" algn="ctr" rtl="0">
              <a:lnSpc>
                <a:spcPct val="90000"/>
              </a:lnSpc>
              <a:spcBef>
                <a:spcPts val="400"/>
              </a:spcBef>
              <a:spcAft>
                <a:spcPts val="0"/>
              </a:spcAft>
              <a:buClr>
                <a:schemeClr val="dk1"/>
              </a:buClr>
              <a:buSzPts val="1400"/>
              <a:buFont typeface="Josefin Sans"/>
              <a:buNone/>
              <a:defRPr sz="1400" b="0" i="0" u="none" strike="noStrike" cap="none">
                <a:solidFill>
                  <a:schemeClr val="dk2"/>
                </a:solidFill>
                <a:latin typeface="Josefin Sans"/>
                <a:ea typeface="Josefin Sans"/>
                <a:cs typeface="Josefin Sans"/>
                <a:sym typeface="Josefin Sans"/>
              </a:defRPr>
            </a:lvl3pPr>
            <a:lvl4pPr marL="1828800" marR="0" lvl="3"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4pPr>
            <a:lvl5pPr marL="2286000" marR="0" lvl="4"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5pPr>
            <a:lvl6pPr marL="2743200" marR="0" lvl="5"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6pPr>
            <a:lvl7pPr marL="3200400" marR="0" lvl="6"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7pPr>
            <a:lvl8pPr marL="3657600" marR="0" lvl="7"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8pPr>
            <a:lvl9pPr marL="4114800" marR="0" lvl="8"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9pPr>
          </a:lstStyle>
          <a:p>
            <a:pPr marL="0" indent="0" algn="l">
              <a:spcBef>
                <a:spcPts val="0"/>
              </a:spcBef>
            </a:pPr>
            <a:endParaRPr lang="en-GB" sz="800" dirty="0"/>
          </a:p>
        </p:txBody>
      </p:sp>
      <p:pic>
        <p:nvPicPr>
          <p:cNvPr id="124" name="Picture 123">
            <a:extLst>
              <a:ext uri="{FF2B5EF4-FFF2-40B4-BE49-F238E27FC236}">
                <a16:creationId xmlns:a16="http://schemas.microsoft.com/office/drawing/2014/main" id="{27DCE06A-8112-4D56-8575-68AB23C8455A}"/>
              </a:ext>
            </a:extLst>
          </p:cNvPr>
          <p:cNvPicPr>
            <a:picLocks noChangeAspect="1"/>
          </p:cNvPicPr>
          <p:nvPr/>
        </p:nvPicPr>
        <p:blipFill>
          <a:blip r:embed="rId4"/>
          <a:stretch>
            <a:fillRect/>
          </a:stretch>
        </p:blipFill>
        <p:spPr>
          <a:xfrm>
            <a:off x="6170757" y="2388952"/>
            <a:ext cx="1228509" cy="774076"/>
          </a:xfrm>
          <a:prstGeom prst="rect">
            <a:avLst/>
          </a:prstGeom>
        </p:spPr>
      </p:pic>
      <p:pic>
        <p:nvPicPr>
          <p:cNvPr id="125" name="Picture 124">
            <a:extLst>
              <a:ext uri="{FF2B5EF4-FFF2-40B4-BE49-F238E27FC236}">
                <a16:creationId xmlns:a16="http://schemas.microsoft.com/office/drawing/2014/main" id="{D8A616CD-3732-4133-8542-589D04101A13}"/>
              </a:ext>
            </a:extLst>
          </p:cNvPr>
          <p:cNvPicPr>
            <a:picLocks noChangeAspect="1"/>
          </p:cNvPicPr>
          <p:nvPr/>
        </p:nvPicPr>
        <p:blipFill>
          <a:blip r:embed="rId5"/>
          <a:stretch>
            <a:fillRect/>
          </a:stretch>
        </p:blipFill>
        <p:spPr>
          <a:xfrm rot="15988080" flipH="1" flipV="1">
            <a:off x="3780000" y="3366642"/>
            <a:ext cx="1259375" cy="368638"/>
          </a:xfrm>
          <a:prstGeom prst="rect">
            <a:avLst/>
          </a:prstGeom>
        </p:spPr>
      </p:pic>
      <p:sp>
        <p:nvSpPr>
          <p:cNvPr id="126" name="TextBox 125">
            <a:extLst>
              <a:ext uri="{FF2B5EF4-FFF2-40B4-BE49-F238E27FC236}">
                <a16:creationId xmlns:a16="http://schemas.microsoft.com/office/drawing/2014/main" id="{664220AB-4F5A-4043-9A4F-16CDCD0E2AF6}"/>
              </a:ext>
            </a:extLst>
          </p:cNvPr>
          <p:cNvSpPr txBox="1"/>
          <p:nvPr/>
        </p:nvSpPr>
        <p:spPr>
          <a:xfrm>
            <a:off x="847654" y="3533832"/>
            <a:ext cx="1782860" cy="261610"/>
          </a:xfrm>
          <a:prstGeom prst="rect">
            <a:avLst/>
          </a:prstGeom>
          <a:noFill/>
        </p:spPr>
        <p:txBody>
          <a:bodyPr wrap="none" rtlCol="0">
            <a:spAutoFit/>
          </a:bodyPr>
          <a:lstStyle/>
          <a:p>
            <a:r>
              <a:rPr lang="en-IE" sz="1100" i="1" dirty="0">
                <a:solidFill>
                  <a:schemeClr val="bg1"/>
                </a:solidFill>
                <a:latin typeface="Josefin Sans" panose="020B0604020202020204" charset="0"/>
              </a:rPr>
              <a:t>Project Partner: Xi Cheng</a:t>
            </a:r>
          </a:p>
        </p:txBody>
      </p:sp>
      <p:sp>
        <p:nvSpPr>
          <p:cNvPr id="127" name="Google Shape;3426;p59">
            <a:extLst>
              <a:ext uri="{FF2B5EF4-FFF2-40B4-BE49-F238E27FC236}">
                <a16:creationId xmlns:a16="http://schemas.microsoft.com/office/drawing/2014/main" id="{966651B9-BE89-4F30-BCCF-50910D84868A}"/>
              </a:ext>
            </a:extLst>
          </p:cNvPr>
          <p:cNvSpPr txBox="1">
            <a:spLocks/>
          </p:cNvSpPr>
          <p:nvPr/>
        </p:nvSpPr>
        <p:spPr>
          <a:xfrm>
            <a:off x="847654" y="4629042"/>
            <a:ext cx="3006000" cy="27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90000"/>
              </a:lnSpc>
              <a:spcBef>
                <a:spcPts val="800"/>
              </a:spcBef>
              <a:spcAft>
                <a:spcPts val="0"/>
              </a:spcAft>
              <a:buClr>
                <a:srgbClr val="FFFFFF"/>
              </a:buClr>
              <a:buSzPts val="1200"/>
              <a:buFont typeface="Josefin Sans"/>
              <a:buNone/>
              <a:defRPr sz="1200" b="0" i="0" u="none" strike="noStrike" cap="none">
                <a:solidFill>
                  <a:srgbClr val="FFFFFF"/>
                </a:solidFill>
                <a:latin typeface="Josefin Sans"/>
                <a:ea typeface="Josefin Sans"/>
                <a:cs typeface="Josefin Sans"/>
                <a:sym typeface="Josefin Sans"/>
              </a:defRPr>
            </a:lvl1pPr>
            <a:lvl2pPr marL="914400" marR="0" lvl="1" indent="-298450" algn="ctr" rtl="0">
              <a:lnSpc>
                <a:spcPct val="90000"/>
              </a:lnSpc>
              <a:spcBef>
                <a:spcPts val="400"/>
              </a:spcBef>
              <a:spcAft>
                <a:spcPts val="0"/>
              </a:spcAft>
              <a:buClr>
                <a:schemeClr val="dk1"/>
              </a:buClr>
              <a:buSzPts val="1500"/>
              <a:buFont typeface="Josefin Sans"/>
              <a:buNone/>
              <a:defRPr sz="1500" b="0" i="0" u="none" strike="noStrike" cap="none">
                <a:solidFill>
                  <a:schemeClr val="dk2"/>
                </a:solidFill>
                <a:latin typeface="Josefin Sans"/>
                <a:ea typeface="Josefin Sans"/>
                <a:cs typeface="Josefin Sans"/>
                <a:sym typeface="Josefin Sans"/>
              </a:defRPr>
            </a:lvl2pPr>
            <a:lvl3pPr marL="1371600" marR="0" lvl="2" indent="-298450" algn="ctr" rtl="0">
              <a:lnSpc>
                <a:spcPct val="90000"/>
              </a:lnSpc>
              <a:spcBef>
                <a:spcPts val="400"/>
              </a:spcBef>
              <a:spcAft>
                <a:spcPts val="0"/>
              </a:spcAft>
              <a:buClr>
                <a:schemeClr val="dk1"/>
              </a:buClr>
              <a:buSzPts val="1400"/>
              <a:buFont typeface="Josefin Sans"/>
              <a:buNone/>
              <a:defRPr sz="1400" b="0" i="0" u="none" strike="noStrike" cap="none">
                <a:solidFill>
                  <a:schemeClr val="dk2"/>
                </a:solidFill>
                <a:latin typeface="Josefin Sans"/>
                <a:ea typeface="Josefin Sans"/>
                <a:cs typeface="Josefin Sans"/>
                <a:sym typeface="Josefin Sans"/>
              </a:defRPr>
            </a:lvl3pPr>
            <a:lvl4pPr marL="1828800" marR="0" lvl="3"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4pPr>
            <a:lvl5pPr marL="2286000" marR="0" lvl="4"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5pPr>
            <a:lvl6pPr marL="2743200" marR="0" lvl="5"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6pPr>
            <a:lvl7pPr marL="3200400" marR="0" lvl="6"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7pPr>
            <a:lvl8pPr marL="3657600" marR="0" lvl="7"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8pPr>
            <a:lvl9pPr marL="4114800" marR="0" lvl="8" indent="-298450" algn="ctr" rtl="0">
              <a:lnSpc>
                <a:spcPct val="90000"/>
              </a:lnSpc>
              <a:spcBef>
                <a:spcPts val="400"/>
              </a:spcBef>
              <a:spcAft>
                <a:spcPts val="0"/>
              </a:spcAft>
              <a:buClr>
                <a:schemeClr val="dk1"/>
              </a:buClr>
              <a:buSzPts val="1200"/>
              <a:buFont typeface="Josefin Sans"/>
              <a:buNone/>
              <a:defRPr sz="1200" b="0" i="0" u="none" strike="noStrike" cap="none">
                <a:solidFill>
                  <a:schemeClr val="dk2"/>
                </a:solidFill>
                <a:latin typeface="Josefin Sans"/>
                <a:ea typeface="Josefin Sans"/>
                <a:cs typeface="Josefin Sans"/>
                <a:sym typeface="Josefin Sans"/>
              </a:defRPr>
            </a:lvl9pPr>
          </a:lstStyle>
          <a:p>
            <a:pPr marL="0" indent="0" algn="l">
              <a:spcBef>
                <a:spcPts val="0"/>
              </a:spcBef>
            </a:pPr>
            <a:endParaRPr lang="en-GB"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6"/>
          <p:cNvSpPr txBox="1">
            <a:spLocks noGrp="1"/>
          </p:cNvSpPr>
          <p:nvPr>
            <p:ph type="title"/>
          </p:nvPr>
        </p:nvSpPr>
        <p:spPr>
          <a:xfrm>
            <a:off x="563449" y="539999"/>
            <a:ext cx="7986977" cy="3810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E" dirty="0"/>
              <a:t>PRESENTATION TOPICS</a:t>
            </a:r>
            <a:endParaRPr dirty="0"/>
          </a:p>
        </p:txBody>
      </p:sp>
      <p:sp>
        <p:nvSpPr>
          <p:cNvPr id="1262" name="Google Shape;1262;p36"/>
          <p:cNvSpPr txBox="1">
            <a:spLocks noGrp="1"/>
          </p:cNvSpPr>
          <p:nvPr>
            <p:ph type="subTitle" idx="1"/>
          </p:nvPr>
        </p:nvSpPr>
        <p:spPr>
          <a:xfrm>
            <a:off x="2509530" y="1407006"/>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E" dirty="0"/>
              <a:t>PROJECT OVERVIEW</a:t>
            </a:r>
          </a:p>
        </p:txBody>
      </p:sp>
      <p:sp>
        <p:nvSpPr>
          <p:cNvPr id="1263" name="Google Shape;1263;p36"/>
          <p:cNvSpPr txBox="1">
            <a:spLocks noGrp="1"/>
          </p:cNvSpPr>
          <p:nvPr>
            <p:ph type="subTitle" idx="2"/>
          </p:nvPr>
        </p:nvSpPr>
        <p:spPr>
          <a:xfrm>
            <a:off x="2543242" y="2014051"/>
            <a:ext cx="2044800" cy="3321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E" dirty="0"/>
              <a:t>- General Project Scope</a:t>
            </a:r>
            <a:br>
              <a:rPr lang="en-IE" dirty="0"/>
            </a:br>
            <a:r>
              <a:rPr lang="en-IE" dirty="0"/>
              <a:t>- Motor Controller</a:t>
            </a:r>
            <a:endParaRPr dirty="0"/>
          </a:p>
        </p:txBody>
      </p:sp>
      <p:sp>
        <p:nvSpPr>
          <p:cNvPr id="1264" name="Google Shape;1264;p36"/>
          <p:cNvSpPr txBox="1">
            <a:spLocks noGrp="1"/>
          </p:cNvSpPr>
          <p:nvPr>
            <p:ph type="subTitle" idx="3"/>
          </p:nvPr>
        </p:nvSpPr>
        <p:spPr>
          <a:xfrm>
            <a:off x="2504972" y="2639345"/>
            <a:ext cx="2044800" cy="406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E" dirty="0"/>
              <a:t>PWM &amp; DC Motor</a:t>
            </a:r>
            <a:endParaRPr dirty="0"/>
          </a:p>
        </p:txBody>
      </p:sp>
      <p:sp>
        <p:nvSpPr>
          <p:cNvPr id="1265" name="Google Shape;1265;p36"/>
          <p:cNvSpPr txBox="1">
            <a:spLocks noGrp="1"/>
          </p:cNvSpPr>
          <p:nvPr>
            <p:ph type="subTitle" idx="4"/>
          </p:nvPr>
        </p:nvSpPr>
        <p:spPr>
          <a:xfrm>
            <a:off x="2507841" y="3103866"/>
            <a:ext cx="2044800" cy="4167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IE" dirty="0"/>
              <a:t>Lynch DC Motor</a:t>
            </a:r>
            <a:endParaRPr lang="en" dirty="0"/>
          </a:p>
          <a:p>
            <a:pPr marL="0" lvl="0" indent="0" algn="l" rtl="0">
              <a:spcBef>
                <a:spcPts val="0"/>
              </a:spcBef>
              <a:spcAft>
                <a:spcPts val="0"/>
              </a:spcAft>
              <a:buNone/>
            </a:pPr>
            <a:r>
              <a:rPr lang="en" dirty="0"/>
              <a:t>- </a:t>
            </a:r>
            <a:r>
              <a:rPr lang="en-IE" dirty="0"/>
              <a:t>PWM </a:t>
            </a:r>
            <a:br>
              <a:rPr lang="en-IE" dirty="0"/>
            </a:br>
            <a:r>
              <a:rPr lang="en-IE" dirty="0"/>
              <a:t>- Torque</a:t>
            </a:r>
            <a:endParaRPr dirty="0"/>
          </a:p>
        </p:txBody>
      </p:sp>
      <p:sp>
        <p:nvSpPr>
          <p:cNvPr id="1266" name="Google Shape;1266;p36"/>
          <p:cNvSpPr txBox="1">
            <a:spLocks noGrp="1"/>
          </p:cNvSpPr>
          <p:nvPr>
            <p:ph type="subTitle" idx="5"/>
          </p:nvPr>
        </p:nvSpPr>
        <p:spPr>
          <a:xfrm>
            <a:off x="2541879" y="3749575"/>
            <a:ext cx="2044800" cy="3921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E" dirty="0"/>
              <a:t>MOSFET &amp; DRIVER</a:t>
            </a:r>
            <a:endParaRPr dirty="0"/>
          </a:p>
        </p:txBody>
      </p:sp>
      <p:sp>
        <p:nvSpPr>
          <p:cNvPr id="1267" name="Google Shape;1267;p36"/>
          <p:cNvSpPr txBox="1">
            <a:spLocks noGrp="1"/>
          </p:cNvSpPr>
          <p:nvPr>
            <p:ph type="subTitle" idx="6"/>
          </p:nvPr>
        </p:nvSpPr>
        <p:spPr>
          <a:xfrm>
            <a:off x="2510887" y="4043793"/>
            <a:ext cx="2044800" cy="5962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E" dirty="0"/>
              <a:t>- Power MOSFET </a:t>
            </a:r>
            <a:br>
              <a:rPr lang="en-IE" dirty="0"/>
            </a:br>
            <a:r>
              <a:rPr lang="en-IE" dirty="0"/>
              <a:t>- MOSFET driver</a:t>
            </a:r>
            <a:br>
              <a:rPr lang="en-IE" dirty="0"/>
            </a:br>
            <a:r>
              <a:rPr lang="en-IE" dirty="0"/>
              <a:t>- Signal Isolation</a:t>
            </a:r>
            <a:endParaRPr dirty="0"/>
          </a:p>
        </p:txBody>
      </p:sp>
      <p:sp>
        <p:nvSpPr>
          <p:cNvPr id="1270" name="Google Shape;1270;p36"/>
          <p:cNvSpPr txBox="1">
            <a:spLocks noGrp="1"/>
          </p:cNvSpPr>
          <p:nvPr>
            <p:ph type="subTitle" idx="13"/>
          </p:nvPr>
        </p:nvSpPr>
        <p:spPr>
          <a:xfrm>
            <a:off x="4669525" y="2170325"/>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
            </a:r>
            <a:r>
              <a:rPr lang="en-IE" dirty="0"/>
              <a:t>Current Progress</a:t>
            </a:r>
            <a:br>
              <a:rPr lang="en-IE" dirty="0"/>
            </a:br>
            <a:r>
              <a:rPr lang="en-IE" dirty="0"/>
              <a:t>- Future goals</a:t>
            </a:r>
            <a:endParaRPr dirty="0"/>
          </a:p>
        </p:txBody>
      </p:sp>
      <p:sp>
        <p:nvSpPr>
          <p:cNvPr id="1271" name="Google Shape;1271;p36"/>
          <p:cNvSpPr txBox="1">
            <a:spLocks noGrp="1"/>
          </p:cNvSpPr>
          <p:nvPr>
            <p:ph type="subTitle" idx="14"/>
          </p:nvPr>
        </p:nvSpPr>
        <p:spPr>
          <a:xfrm>
            <a:off x="4571228" y="2452178"/>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E" dirty="0"/>
              <a:t>SUMMARY</a:t>
            </a:r>
          </a:p>
        </p:txBody>
      </p:sp>
      <p:sp>
        <p:nvSpPr>
          <p:cNvPr id="1272" name="Google Shape;1272;p36"/>
          <p:cNvSpPr txBox="1">
            <a:spLocks noGrp="1"/>
          </p:cNvSpPr>
          <p:nvPr>
            <p:ph type="subTitle" idx="9"/>
          </p:nvPr>
        </p:nvSpPr>
        <p:spPr>
          <a:xfrm>
            <a:off x="4680665" y="1392851"/>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E" dirty="0"/>
              <a:t>PROJECT PROGRESS </a:t>
            </a:r>
          </a:p>
        </p:txBody>
      </p:sp>
      <p:sp>
        <p:nvSpPr>
          <p:cNvPr id="1273" name="Google Shape;1273;p36"/>
          <p:cNvSpPr txBox="1">
            <a:spLocks noGrp="1"/>
          </p:cNvSpPr>
          <p:nvPr>
            <p:ph type="subTitle" idx="15"/>
          </p:nvPr>
        </p:nvSpPr>
        <p:spPr>
          <a:xfrm>
            <a:off x="4638994" y="3121348"/>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E" dirty="0"/>
              <a:t>- Presentation summary</a:t>
            </a:r>
            <a:endParaRPr dirty="0"/>
          </a:p>
        </p:txBody>
      </p:sp>
      <p:sp>
        <p:nvSpPr>
          <p:cNvPr id="1274" name="Google Shape;1274;p36"/>
          <p:cNvSpPr txBox="1">
            <a:spLocks noGrp="1"/>
          </p:cNvSpPr>
          <p:nvPr>
            <p:ph type="title" idx="16"/>
          </p:nvPr>
        </p:nvSpPr>
        <p:spPr>
          <a:xfrm>
            <a:off x="1748796" y="1496738"/>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1275" name="Google Shape;1275;p36"/>
          <p:cNvSpPr txBox="1">
            <a:spLocks noGrp="1"/>
          </p:cNvSpPr>
          <p:nvPr>
            <p:ph type="title" idx="17"/>
          </p:nvPr>
        </p:nvSpPr>
        <p:spPr>
          <a:xfrm>
            <a:off x="1758005" y="2522154"/>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1276" name="Google Shape;1276;p36"/>
          <p:cNvSpPr txBox="1">
            <a:spLocks noGrp="1"/>
          </p:cNvSpPr>
          <p:nvPr>
            <p:ph type="title" idx="18"/>
          </p:nvPr>
        </p:nvSpPr>
        <p:spPr>
          <a:xfrm>
            <a:off x="1730099" y="3593908"/>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1278" name="Google Shape;1278;p36"/>
          <p:cNvSpPr txBox="1">
            <a:spLocks noGrp="1"/>
          </p:cNvSpPr>
          <p:nvPr>
            <p:ph type="title" idx="20"/>
          </p:nvPr>
        </p:nvSpPr>
        <p:spPr>
          <a:xfrm flipH="1">
            <a:off x="6689116" y="1494904"/>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1279" name="Google Shape;1279;p36"/>
          <p:cNvSpPr txBox="1">
            <a:spLocks noGrp="1"/>
          </p:cNvSpPr>
          <p:nvPr>
            <p:ph type="title" idx="21"/>
          </p:nvPr>
        </p:nvSpPr>
        <p:spPr>
          <a:xfrm flipH="1">
            <a:off x="6734019" y="2602664"/>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grpSp>
        <p:nvGrpSpPr>
          <p:cNvPr id="1280" name="Google Shape;1280;p36"/>
          <p:cNvGrpSpPr/>
          <p:nvPr/>
        </p:nvGrpSpPr>
        <p:grpSpPr>
          <a:xfrm>
            <a:off x="6776267" y="1531164"/>
            <a:ext cx="1774160" cy="3142919"/>
            <a:chOff x="6795211" y="1526652"/>
            <a:chExt cx="1774160" cy="3142919"/>
          </a:xfrm>
        </p:grpSpPr>
        <p:sp>
          <p:nvSpPr>
            <p:cNvPr id="1281" name="Google Shape;1281;p36"/>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36"/>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83;p36">
              <a:extLst>
                <a:ext uri="{FF2B5EF4-FFF2-40B4-BE49-F238E27FC236}">
                  <a16:creationId xmlns:a16="http://schemas.microsoft.com/office/drawing/2014/main" id="{56BDECC7-23D3-4D8D-9259-E345A72FCADE}"/>
                </a:ext>
              </a:extLst>
            </p:cNvPr>
            <p:cNvSpPr/>
            <p:nvPr/>
          </p:nvSpPr>
          <p:spPr>
            <a:xfrm>
              <a:off x="7377880" y="1539880"/>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86;p36">
              <a:extLst>
                <a:ext uri="{FF2B5EF4-FFF2-40B4-BE49-F238E27FC236}">
                  <a16:creationId xmlns:a16="http://schemas.microsoft.com/office/drawing/2014/main" id="{DD0FEF6B-9C46-44B0-B35A-F96811FAF0FE}"/>
                </a:ext>
              </a:extLst>
            </p:cNvPr>
            <p:cNvSpPr/>
            <p:nvPr/>
          </p:nvSpPr>
          <p:spPr>
            <a:xfrm>
              <a:off x="6795243" y="2020758"/>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89;p36">
              <a:extLst>
                <a:ext uri="{FF2B5EF4-FFF2-40B4-BE49-F238E27FC236}">
                  <a16:creationId xmlns:a16="http://schemas.microsoft.com/office/drawing/2014/main" id="{8B2D1E76-AC71-4603-BEA5-996A981E81A5}"/>
                </a:ext>
              </a:extLst>
            </p:cNvPr>
            <p:cNvSpPr/>
            <p:nvPr/>
          </p:nvSpPr>
          <p:spPr>
            <a:xfrm>
              <a:off x="7377880" y="3580695"/>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92;p36">
              <a:extLst>
                <a:ext uri="{FF2B5EF4-FFF2-40B4-BE49-F238E27FC236}">
                  <a16:creationId xmlns:a16="http://schemas.microsoft.com/office/drawing/2014/main" id="{A4816E4A-199F-4FAE-9BE4-C19249B9EBFB}"/>
                </a:ext>
              </a:extLst>
            </p:cNvPr>
            <p:cNvSpPr/>
            <p:nvPr/>
          </p:nvSpPr>
          <p:spPr>
            <a:xfrm>
              <a:off x="7369836" y="2554134"/>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95;p36">
              <a:extLst>
                <a:ext uri="{FF2B5EF4-FFF2-40B4-BE49-F238E27FC236}">
                  <a16:creationId xmlns:a16="http://schemas.microsoft.com/office/drawing/2014/main" id="{D9BFDE64-8F23-4205-9EF9-5D0F074FD660}"/>
                </a:ext>
              </a:extLst>
            </p:cNvPr>
            <p:cNvSpPr/>
            <p:nvPr/>
          </p:nvSpPr>
          <p:spPr>
            <a:xfrm>
              <a:off x="7391245" y="2048609"/>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96;p36">
              <a:extLst>
                <a:ext uri="{FF2B5EF4-FFF2-40B4-BE49-F238E27FC236}">
                  <a16:creationId xmlns:a16="http://schemas.microsoft.com/office/drawing/2014/main" id="{780021FD-E1EA-4E36-B66F-9A1F198C5DDF}"/>
                </a:ext>
              </a:extLst>
            </p:cNvPr>
            <p:cNvSpPr/>
            <p:nvPr/>
          </p:nvSpPr>
          <p:spPr>
            <a:xfrm>
              <a:off x="6795243" y="3065011"/>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99;p36">
              <a:extLst>
                <a:ext uri="{FF2B5EF4-FFF2-40B4-BE49-F238E27FC236}">
                  <a16:creationId xmlns:a16="http://schemas.microsoft.com/office/drawing/2014/main" id="{B8971C86-10AD-4CCF-9E2B-8765D66CCA41}"/>
                </a:ext>
              </a:extLst>
            </p:cNvPr>
            <p:cNvSpPr/>
            <p:nvPr/>
          </p:nvSpPr>
          <p:spPr>
            <a:xfrm>
              <a:off x="7391245" y="3092862"/>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03;p36">
              <a:extLst>
                <a:ext uri="{FF2B5EF4-FFF2-40B4-BE49-F238E27FC236}">
                  <a16:creationId xmlns:a16="http://schemas.microsoft.com/office/drawing/2014/main" id="{67EEE944-5A1A-48BF-9C78-B3D765CE9E42}"/>
                </a:ext>
              </a:extLst>
            </p:cNvPr>
            <p:cNvSpPr/>
            <p:nvPr/>
          </p:nvSpPr>
          <p:spPr>
            <a:xfrm>
              <a:off x="7391245" y="4123718"/>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6"/>
          <p:cNvGrpSpPr/>
          <p:nvPr/>
        </p:nvGrpSpPr>
        <p:grpSpPr>
          <a:xfrm>
            <a:off x="563450" y="1531138"/>
            <a:ext cx="1774192" cy="3142951"/>
            <a:chOff x="575781" y="1520210"/>
            <a:chExt cx="1774192" cy="3142951"/>
          </a:xfrm>
        </p:grpSpPr>
        <p:sp>
          <p:nvSpPr>
            <p:cNvPr id="1305" name="Google Shape;1305;p36"/>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1301;p36">
            <a:extLst>
              <a:ext uri="{FF2B5EF4-FFF2-40B4-BE49-F238E27FC236}">
                <a16:creationId xmlns:a16="http://schemas.microsoft.com/office/drawing/2014/main" id="{1D94B5F0-A065-4FAD-8A4E-C7A447EDFA67}"/>
              </a:ext>
            </a:extLst>
          </p:cNvPr>
          <p:cNvSpPr/>
          <p:nvPr/>
        </p:nvSpPr>
        <p:spPr>
          <a:xfrm>
            <a:off x="6930476" y="2154192"/>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02;p36">
            <a:extLst>
              <a:ext uri="{FF2B5EF4-FFF2-40B4-BE49-F238E27FC236}">
                <a16:creationId xmlns:a16="http://schemas.microsoft.com/office/drawing/2014/main" id="{93D1D985-679A-4DAB-BFEA-0D0C795920A6}"/>
              </a:ext>
            </a:extLst>
          </p:cNvPr>
          <p:cNvSpPr/>
          <p:nvPr/>
        </p:nvSpPr>
        <p:spPr>
          <a:xfrm>
            <a:off x="6930476" y="2281110"/>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01;p36">
            <a:extLst>
              <a:ext uri="{FF2B5EF4-FFF2-40B4-BE49-F238E27FC236}">
                <a16:creationId xmlns:a16="http://schemas.microsoft.com/office/drawing/2014/main" id="{F86D59DE-822E-40FC-8D6F-60717EB184A6}"/>
              </a:ext>
            </a:extLst>
          </p:cNvPr>
          <p:cNvSpPr/>
          <p:nvPr/>
        </p:nvSpPr>
        <p:spPr>
          <a:xfrm>
            <a:off x="6930476" y="321331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02;p36">
            <a:extLst>
              <a:ext uri="{FF2B5EF4-FFF2-40B4-BE49-F238E27FC236}">
                <a16:creationId xmlns:a16="http://schemas.microsoft.com/office/drawing/2014/main" id="{67798767-0E3B-4772-B780-17094AEA6111}"/>
              </a:ext>
            </a:extLst>
          </p:cNvPr>
          <p:cNvSpPr/>
          <p:nvPr/>
        </p:nvSpPr>
        <p:spPr>
          <a:xfrm>
            <a:off x="6930476" y="334023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01;p36">
            <a:extLst>
              <a:ext uri="{FF2B5EF4-FFF2-40B4-BE49-F238E27FC236}">
                <a16:creationId xmlns:a16="http://schemas.microsoft.com/office/drawing/2014/main" id="{AAC82350-F9EB-468F-83F5-E7266AC57D97}"/>
              </a:ext>
            </a:extLst>
          </p:cNvPr>
          <p:cNvSpPr/>
          <p:nvPr/>
        </p:nvSpPr>
        <p:spPr>
          <a:xfrm>
            <a:off x="7583935" y="1664972"/>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02;p36">
            <a:extLst>
              <a:ext uri="{FF2B5EF4-FFF2-40B4-BE49-F238E27FC236}">
                <a16:creationId xmlns:a16="http://schemas.microsoft.com/office/drawing/2014/main" id="{42335412-979C-4DC7-8A4B-AB0283A79D96}"/>
              </a:ext>
            </a:extLst>
          </p:cNvPr>
          <p:cNvSpPr/>
          <p:nvPr/>
        </p:nvSpPr>
        <p:spPr>
          <a:xfrm>
            <a:off x="7583935" y="1791890"/>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01;p36">
            <a:extLst>
              <a:ext uri="{FF2B5EF4-FFF2-40B4-BE49-F238E27FC236}">
                <a16:creationId xmlns:a16="http://schemas.microsoft.com/office/drawing/2014/main" id="{845EDD8C-D885-4B51-BB80-C33B6ABEEA99}"/>
              </a:ext>
            </a:extLst>
          </p:cNvPr>
          <p:cNvSpPr/>
          <p:nvPr/>
        </p:nvSpPr>
        <p:spPr>
          <a:xfrm>
            <a:off x="7580951" y="269377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02;p36">
            <a:extLst>
              <a:ext uri="{FF2B5EF4-FFF2-40B4-BE49-F238E27FC236}">
                <a16:creationId xmlns:a16="http://schemas.microsoft.com/office/drawing/2014/main" id="{C1141518-6735-4D89-9A3C-7F1B22284EB1}"/>
              </a:ext>
            </a:extLst>
          </p:cNvPr>
          <p:cNvSpPr/>
          <p:nvPr/>
        </p:nvSpPr>
        <p:spPr>
          <a:xfrm>
            <a:off x="7580951" y="282069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01;p36">
            <a:extLst>
              <a:ext uri="{FF2B5EF4-FFF2-40B4-BE49-F238E27FC236}">
                <a16:creationId xmlns:a16="http://schemas.microsoft.com/office/drawing/2014/main" id="{79D0E2EA-A304-467B-9319-8AD7609F2454}"/>
              </a:ext>
            </a:extLst>
          </p:cNvPr>
          <p:cNvSpPr/>
          <p:nvPr/>
        </p:nvSpPr>
        <p:spPr>
          <a:xfrm>
            <a:off x="7565050" y="3698798"/>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02;p36">
            <a:extLst>
              <a:ext uri="{FF2B5EF4-FFF2-40B4-BE49-F238E27FC236}">
                <a16:creationId xmlns:a16="http://schemas.microsoft.com/office/drawing/2014/main" id="{7FB2E7A6-23F6-4A54-9B7C-BE0D31C90064}"/>
              </a:ext>
            </a:extLst>
          </p:cNvPr>
          <p:cNvSpPr/>
          <p:nvPr/>
        </p:nvSpPr>
        <p:spPr>
          <a:xfrm>
            <a:off x="7565050" y="3825716"/>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2"/>
        <p:cNvGrpSpPr/>
        <p:nvPr/>
      </p:nvGrpSpPr>
      <p:grpSpPr>
        <a:xfrm>
          <a:off x="0" y="0"/>
          <a:ext cx="0" cy="0"/>
          <a:chOff x="0" y="0"/>
          <a:chExt cx="0" cy="0"/>
        </a:xfrm>
      </p:grpSpPr>
      <p:grpSp>
        <p:nvGrpSpPr>
          <p:cNvPr id="3123" name="Google Shape;3123;p57"/>
          <p:cNvGrpSpPr/>
          <p:nvPr/>
        </p:nvGrpSpPr>
        <p:grpSpPr>
          <a:xfrm>
            <a:off x="5542457" y="2343229"/>
            <a:ext cx="1988409" cy="1423124"/>
            <a:chOff x="5251301" y="2108112"/>
            <a:chExt cx="1988409" cy="1423124"/>
          </a:xfrm>
        </p:grpSpPr>
        <p:sp>
          <p:nvSpPr>
            <p:cNvPr id="3124" name="Google Shape;3124;p57"/>
            <p:cNvSpPr/>
            <p:nvPr/>
          </p:nvSpPr>
          <p:spPr>
            <a:xfrm>
              <a:off x="6574727" y="2889308"/>
              <a:ext cx="664984" cy="639362"/>
            </a:xfrm>
            <a:custGeom>
              <a:avLst/>
              <a:gdLst/>
              <a:ahLst/>
              <a:cxnLst/>
              <a:rect l="l" t="t" r="r" b="b"/>
              <a:pathLst>
                <a:path w="20737" h="19938" extrusionOk="0">
                  <a:moveTo>
                    <a:pt x="10000" y="1"/>
                  </a:moveTo>
                  <a:cubicBezTo>
                    <a:pt x="9987" y="1"/>
                    <a:pt x="9973" y="1"/>
                    <a:pt x="9959" y="1"/>
                  </a:cubicBezTo>
                  <a:cubicBezTo>
                    <a:pt x="4445" y="18"/>
                    <a:pt x="1" y="4479"/>
                    <a:pt x="1" y="9993"/>
                  </a:cubicBezTo>
                  <a:cubicBezTo>
                    <a:pt x="17" y="14019"/>
                    <a:pt x="2457" y="17645"/>
                    <a:pt x="6183" y="19182"/>
                  </a:cubicBezTo>
                  <a:cubicBezTo>
                    <a:pt x="7414" y="19690"/>
                    <a:pt x="8706" y="19937"/>
                    <a:pt x="9986" y="19937"/>
                  </a:cubicBezTo>
                  <a:cubicBezTo>
                    <a:pt x="12581" y="19937"/>
                    <a:pt x="15131" y="18923"/>
                    <a:pt x="17044" y="17010"/>
                  </a:cubicBezTo>
                  <a:cubicBezTo>
                    <a:pt x="19884" y="14153"/>
                    <a:pt x="20736" y="9859"/>
                    <a:pt x="19182" y="6133"/>
                  </a:cubicBezTo>
                  <a:cubicBezTo>
                    <a:pt x="17634" y="2420"/>
                    <a:pt x="14011" y="1"/>
                    <a:pt x="1000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57"/>
            <p:cNvSpPr/>
            <p:nvPr/>
          </p:nvSpPr>
          <p:spPr>
            <a:xfrm>
              <a:off x="6573124" y="2886647"/>
              <a:ext cx="648373" cy="644589"/>
            </a:xfrm>
            <a:custGeom>
              <a:avLst/>
              <a:gdLst/>
              <a:ahLst/>
              <a:cxnLst/>
              <a:rect l="l" t="t" r="r" b="b"/>
              <a:pathLst>
                <a:path w="20219" h="20101" extrusionOk="0">
                  <a:moveTo>
                    <a:pt x="10026" y="0"/>
                  </a:moveTo>
                  <a:cubicBezTo>
                    <a:pt x="9809" y="0"/>
                    <a:pt x="9591" y="34"/>
                    <a:pt x="9374" y="34"/>
                  </a:cubicBezTo>
                  <a:cubicBezTo>
                    <a:pt x="8956" y="51"/>
                    <a:pt x="8522" y="117"/>
                    <a:pt x="8104" y="184"/>
                  </a:cubicBezTo>
                  <a:cubicBezTo>
                    <a:pt x="5281" y="736"/>
                    <a:pt x="2824" y="2473"/>
                    <a:pt x="1371" y="4946"/>
                  </a:cubicBezTo>
                  <a:cubicBezTo>
                    <a:pt x="869" y="5782"/>
                    <a:pt x="502" y="6684"/>
                    <a:pt x="285" y="7620"/>
                  </a:cubicBezTo>
                  <a:cubicBezTo>
                    <a:pt x="201" y="7970"/>
                    <a:pt x="134" y="8321"/>
                    <a:pt x="101" y="8672"/>
                  </a:cubicBezTo>
                  <a:cubicBezTo>
                    <a:pt x="67" y="8823"/>
                    <a:pt x="51" y="8956"/>
                    <a:pt x="34" y="9090"/>
                  </a:cubicBezTo>
                  <a:cubicBezTo>
                    <a:pt x="34" y="9207"/>
                    <a:pt x="34" y="9324"/>
                    <a:pt x="17" y="9441"/>
                  </a:cubicBezTo>
                  <a:cubicBezTo>
                    <a:pt x="17" y="9641"/>
                    <a:pt x="17" y="9792"/>
                    <a:pt x="17" y="9909"/>
                  </a:cubicBezTo>
                  <a:cubicBezTo>
                    <a:pt x="1" y="10009"/>
                    <a:pt x="17" y="10076"/>
                    <a:pt x="17" y="10076"/>
                  </a:cubicBezTo>
                  <a:cubicBezTo>
                    <a:pt x="17" y="10076"/>
                    <a:pt x="17" y="10009"/>
                    <a:pt x="34" y="9909"/>
                  </a:cubicBezTo>
                  <a:cubicBezTo>
                    <a:pt x="34" y="9792"/>
                    <a:pt x="51" y="9641"/>
                    <a:pt x="67" y="9441"/>
                  </a:cubicBezTo>
                  <a:cubicBezTo>
                    <a:pt x="67" y="9324"/>
                    <a:pt x="67" y="9224"/>
                    <a:pt x="84" y="9090"/>
                  </a:cubicBezTo>
                  <a:cubicBezTo>
                    <a:pt x="101" y="8956"/>
                    <a:pt x="118" y="8823"/>
                    <a:pt x="151" y="8672"/>
                  </a:cubicBezTo>
                  <a:cubicBezTo>
                    <a:pt x="184" y="8321"/>
                    <a:pt x="251" y="7987"/>
                    <a:pt x="352" y="7636"/>
                  </a:cubicBezTo>
                  <a:cubicBezTo>
                    <a:pt x="585" y="6717"/>
                    <a:pt x="953" y="5815"/>
                    <a:pt x="1454" y="4996"/>
                  </a:cubicBezTo>
                  <a:cubicBezTo>
                    <a:pt x="2908" y="2557"/>
                    <a:pt x="5347" y="869"/>
                    <a:pt x="8138" y="335"/>
                  </a:cubicBezTo>
                  <a:cubicBezTo>
                    <a:pt x="8555" y="251"/>
                    <a:pt x="8973" y="201"/>
                    <a:pt x="9391" y="184"/>
                  </a:cubicBezTo>
                  <a:cubicBezTo>
                    <a:pt x="9551" y="184"/>
                    <a:pt x="9722" y="163"/>
                    <a:pt x="9896" y="163"/>
                  </a:cubicBezTo>
                  <a:cubicBezTo>
                    <a:pt x="9939" y="163"/>
                    <a:pt x="9982" y="164"/>
                    <a:pt x="10026" y="168"/>
                  </a:cubicBezTo>
                  <a:cubicBezTo>
                    <a:pt x="10243" y="168"/>
                    <a:pt x="10460" y="184"/>
                    <a:pt x="10677" y="201"/>
                  </a:cubicBezTo>
                  <a:cubicBezTo>
                    <a:pt x="10911" y="201"/>
                    <a:pt x="11129" y="218"/>
                    <a:pt x="11346" y="268"/>
                  </a:cubicBezTo>
                  <a:cubicBezTo>
                    <a:pt x="11563" y="301"/>
                    <a:pt x="11797" y="335"/>
                    <a:pt x="12014" y="368"/>
                  </a:cubicBezTo>
                  <a:cubicBezTo>
                    <a:pt x="12916" y="569"/>
                    <a:pt x="13802" y="903"/>
                    <a:pt x="14621" y="1320"/>
                  </a:cubicBezTo>
                  <a:cubicBezTo>
                    <a:pt x="14821" y="1437"/>
                    <a:pt x="15022" y="1571"/>
                    <a:pt x="15239" y="1688"/>
                  </a:cubicBezTo>
                  <a:cubicBezTo>
                    <a:pt x="15439" y="1805"/>
                    <a:pt x="15640" y="1955"/>
                    <a:pt x="15840" y="2106"/>
                  </a:cubicBezTo>
                  <a:cubicBezTo>
                    <a:pt x="16642" y="2674"/>
                    <a:pt x="17344" y="3392"/>
                    <a:pt x="17929" y="4194"/>
                  </a:cubicBezTo>
                  <a:cubicBezTo>
                    <a:pt x="18547" y="5013"/>
                    <a:pt x="19015" y="5932"/>
                    <a:pt x="19349" y="6918"/>
                  </a:cubicBezTo>
                  <a:cubicBezTo>
                    <a:pt x="20034" y="8940"/>
                    <a:pt x="20034" y="11128"/>
                    <a:pt x="19366" y="13150"/>
                  </a:cubicBezTo>
                  <a:cubicBezTo>
                    <a:pt x="19032" y="14119"/>
                    <a:pt x="18564" y="15055"/>
                    <a:pt x="17946" y="15874"/>
                  </a:cubicBezTo>
                  <a:cubicBezTo>
                    <a:pt x="17378" y="16692"/>
                    <a:pt x="16676" y="17394"/>
                    <a:pt x="15874" y="17979"/>
                  </a:cubicBezTo>
                  <a:cubicBezTo>
                    <a:pt x="15673" y="18129"/>
                    <a:pt x="15473" y="18263"/>
                    <a:pt x="15272" y="18397"/>
                  </a:cubicBezTo>
                  <a:cubicBezTo>
                    <a:pt x="15072" y="18514"/>
                    <a:pt x="14871" y="18647"/>
                    <a:pt x="14654" y="18764"/>
                  </a:cubicBezTo>
                  <a:cubicBezTo>
                    <a:pt x="13835" y="19199"/>
                    <a:pt x="12950" y="19516"/>
                    <a:pt x="12048" y="19717"/>
                  </a:cubicBezTo>
                  <a:cubicBezTo>
                    <a:pt x="11830" y="19767"/>
                    <a:pt x="11596" y="19800"/>
                    <a:pt x="11379" y="19834"/>
                  </a:cubicBezTo>
                  <a:cubicBezTo>
                    <a:pt x="11162" y="19867"/>
                    <a:pt x="10945" y="19900"/>
                    <a:pt x="10728" y="19900"/>
                  </a:cubicBezTo>
                  <a:cubicBezTo>
                    <a:pt x="10510" y="19917"/>
                    <a:pt x="10293" y="19934"/>
                    <a:pt x="10076" y="19934"/>
                  </a:cubicBezTo>
                  <a:cubicBezTo>
                    <a:pt x="10032" y="19937"/>
                    <a:pt x="9989" y="19938"/>
                    <a:pt x="9946" y="19938"/>
                  </a:cubicBezTo>
                  <a:cubicBezTo>
                    <a:pt x="9772" y="19938"/>
                    <a:pt x="9598" y="19917"/>
                    <a:pt x="9424" y="19917"/>
                  </a:cubicBezTo>
                  <a:cubicBezTo>
                    <a:pt x="9007" y="19900"/>
                    <a:pt x="8589" y="19850"/>
                    <a:pt x="8171" y="19767"/>
                  </a:cubicBezTo>
                  <a:cubicBezTo>
                    <a:pt x="5381" y="19249"/>
                    <a:pt x="2941" y="17561"/>
                    <a:pt x="1471" y="15138"/>
                  </a:cubicBezTo>
                  <a:cubicBezTo>
                    <a:pt x="970" y="14320"/>
                    <a:pt x="602" y="13434"/>
                    <a:pt x="368" y="12498"/>
                  </a:cubicBezTo>
                  <a:cubicBezTo>
                    <a:pt x="268" y="12164"/>
                    <a:pt x="201" y="11813"/>
                    <a:pt x="151" y="11463"/>
                  </a:cubicBezTo>
                  <a:cubicBezTo>
                    <a:pt x="134" y="11312"/>
                    <a:pt x="101" y="11178"/>
                    <a:pt x="84" y="11062"/>
                  </a:cubicBezTo>
                  <a:cubicBezTo>
                    <a:pt x="84" y="10928"/>
                    <a:pt x="67" y="10811"/>
                    <a:pt x="67" y="10711"/>
                  </a:cubicBezTo>
                  <a:cubicBezTo>
                    <a:pt x="51" y="10510"/>
                    <a:pt x="34" y="10343"/>
                    <a:pt x="34" y="10226"/>
                  </a:cubicBezTo>
                  <a:cubicBezTo>
                    <a:pt x="17" y="10126"/>
                    <a:pt x="17" y="10076"/>
                    <a:pt x="17" y="10076"/>
                  </a:cubicBezTo>
                  <a:cubicBezTo>
                    <a:pt x="17" y="10076"/>
                    <a:pt x="1" y="10126"/>
                    <a:pt x="17" y="10226"/>
                  </a:cubicBezTo>
                  <a:cubicBezTo>
                    <a:pt x="17" y="10343"/>
                    <a:pt x="17" y="10510"/>
                    <a:pt x="34" y="10711"/>
                  </a:cubicBezTo>
                  <a:cubicBezTo>
                    <a:pt x="34" y="10811"/>
                    <a:pt x="34" y="10928"/>
                    <a:pt x="34" y="11062"/>
                  </a:cubicBezTo>
                  <a:cubicBezTo>
                    <a:pt x="51" y="11178"/>
                    <a:pt x="84" y="11329"/>
                    <a:pt x="101" y="11479"/>
                  </a:cubicBezTo>
                  <a:cubicBezTo>
                    <a:pt x="134" y="11830"/>
                    <a:pt x="201" y="12164"/>
                    <a:pt x="301" y="12515"/>
                  </a:cubicBezTo>
                  <a:cubicBezTo>
                    <a:pt x="519" y="13451"/>
                    <a:pt x="886" y="14353"/>
                    <a:pt x="1387" y="15189"/>
                  </a:cubicBezTo>
                  <a:cubicBezTo>
                    <a:pt x="2858" y="17661"/>
                    <a:pt x="5314" y="19382"/>
                    <a:pt x="8154" y="19917"/>
                  </a:cubicBezTo>
                  <a:cubicBezTo>
                    <a:pt x="8572" y="20001"/>
                    <a:pt x="8990" y="20051"/>
                    <a:pt x="9424" y="20067"/>
                  </a:cubicBezTo>
                  <a:cubicBezTo>
                    <a:pt x="9625" y="20067"/>
                    <a:pt x="9859" y="20101"/>
                    <a:pt x="10076" y="20101"/>
                  </a:cubicBezTo>
                  <a:lnTo>
                    <a:pt x="10744" y="20067"/>
                  </a:lnTo>
                  <a:cubicBezTo>
                    <a:pt x="10961" y="20051"/>
                    <a:pt x="11179" y="20034"/>
                    <a:pt x="11413" y="19984"/>
                  </a:cubicBezTo>
                  <a:cubicBezTo>
                    <a:pt x="11630" y="19950"/>
                    <a:pt x="11864" y="19917"/>
                    <a:pt x="12081" y="19884"/>
                  </a:cubicBezTo>
                  <a:cubicBezTo>
                    <a:pt x="12532" y="19783"/>
                    <a:pt x="12983" y="19650"/>
                    <a:pt x="13418" y="19483"/>
                  </a:cubicBezTo>
                  <a:cubicBezTo>
                    <a:pt x="13869" y="19316"/>
                    <a:pt x="14320" y="19132"/>
                    <a:pt x="14738" y="18915"/>
                  </a:cubicBezTo>
                  <a:cubicBezTo>
                    <a:pt x="14955" y="18798"/>
                    <a:pt x="15155" y="18664"/>
                    <a:pt x="15356" y="18530"/>
                  </a:cubicBezTo>
                  <a:cubicBezTo>
                    <a:pt x="15573" y="18413"/>
                    <a:pt x="15774" y="18263"/>
                    <a:pt x="15974" y="18113"/>
                  </a:cubicBezTo>
                  <a:cubicBezTo>
                    <a:pt x="16793" y="17528"/>
                    <a:pt x="17511" y="16809"/>
                    <a:pt x="18096" y="15974"/>
                  </a:cubicBezTo>
                  <a:cubicBezTo>
                    <a:pt x="18714" y="15138"/>
                    <a:pt x="19199" y="14203"/>
                    <a:pt x="19533" y="13200"/>
                  </a:cubicBezTo>
                  <a:cubicBezTo>
                    <a:pt x="20218" y="11145"/>
                    <a:pt x="20218" y="8923"/>
                    <a:pt x="19516" y="6851"/>
                  </a:cubicBezTo>
                  <a:cubicBezTo>
                    <a:pt x="19182" y="5865"/>
                    <a:pt x="18698" y="4930"/>
                    <a:pt x="18063" y="4094"/>
                  </a:cubicBezTo>
                  <a:cubicBezTo>
                    <a:pt x="17478" y="3275"/>
                    <a:pt x="16759" y="2557"/>
                    <a:pt x="15941" y="1955"/>
                  </a:cubicBezTo>
                  <a:cubicBezTo>
                    <a:pt x="15740" y="1805"/>
                    <a:pt x="15540" y="1671"/>
                    <a:pt x="15322" y="1554"/>
                  </a:cubicBezTo>
                  <a:cubicBezTo>
                    <a:pt x="15122" y="1421"/>
                    <a:pt x="14905" y="1287"/>
                    <a:pt x="14704" y="1170"/>
                  </a:cubicBezTo>
                  <a:cubicBezTo>
                    <a:pt x="13852" y="736"/>
                    <a:pt x="12966" y="418"/>
                    <a:pt x="12048" y="218"/>
                  </a:cubicBezTo>
                  <a:cubicBezTo>
                    <a:pt x="11814" y="168"/>
                    <a:pt x="11596" y="151"/>
                    <a:pt x="11362" y="117"/>
                  </a:cubicBezTo>
                  <a:cubicBezTo>
                    <a:pt x="11145" y="67"/>
                    <a:pt x="10928" y="51"/>
                    <a:pt x="10694" y="34"/>
                  </a:cubicBezTo>
                  <a:lnTo>
                    <a:pt x="100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5251301" y="2108112"/>
              <a:ext cx="1420462" cy="869671"/>
            </a:xfrm>
            <a:custGeom>
              <a:avLst/>
              <a:gdLst/>
              <a:ahLst/>
              <a:cxnLst/>
              <a:rect l="l" t="t" r="r" b="b"/>
              <a:pathLst>
                <a:path w="44296" h="27120" extrusionOk="0">
                  <a:moveTo>
                    <a:pt x="35" y="0"/>
                  </a:moveTo>
                  <a:cubicBezTo>
                    <a:pt x="35" y="0"/>
                    <a:pt x="34" y="1"/>
                    <a:pt x="34" y="1"/>
                  </a:cubicBezTo>
                  <a:cubicBezTo>
                    <a:pt x="1" y="68"/>
                    <a:pt x="9875" y="6183"/>
                    <a:pt x="22089" y="13669"/>
                  </a:cubicBezTo>
                  <a:cubicBezTo>
                    <a:pt x="34253" y="21123"/>
                    <a:pt x="44146" y="27119"/>
                    <a:pt x="44261" y="27119"/>
                  </a:cubicBezTo>
                  <a:cubicBezTo>
                    <a:pt x="44261" y="27119"/>
                    <a:pt x="44261" y="27119"/>
                    <a:pt x="44262" y="27119"/>
                  </a:cubicBezTo>
                  <a:cubicBezTo>
                    <a:pt x="44295" y="27052"/>
                    <a:pt x="34420" y="20937"/>
                    <a:pt x="22206" y="13451"/>
                  </a:cubicBezTo>
                  <a:cubicBezTo>
                    <a:pt x="10060" y="5991"/>
                    <a:pt x="177"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27" name="Google Shape;3127;p57"/>
          <p:cNvGrpSpPr/>
          <p:nvPr/>
        </p:nvGrpSpPr>
        <p:grpSpPr>
          <a:xfrm>
            <a:off x="3167102" y="3192215"/>
            <a:ext cx="666042" cy="644076"/>
            <a:chOff x="4254708" y="2895754"/>
            <a:chExt cx="666042" cy="644076"/>
          </a:xfrm>
        </p:grpSpPr>
        <p:sp>
          <p:nvSpPr>
            <p:cNvPr id="3128" name="Google Shape;3128;p57"/>
            <p:cNvSpPr/>
            <p:nvPr/>
          </p:nvSpPr>
          <p:spPr>
            <a:xfrm>
              <a:off x="4255798" y="2897919"/>
              <a:ext cx="664952" cy="639747"/>
            </a:xfrm>
            <a:custGeom>
              <a:avLst/>
              <a:gdLst/>
              <a:ahLst/>
              <a:cxnLst/>
              <a:rect l="l" t="t" r="r" b="b"/>
              <a:pathLst>
                <a:path w="20736" h="19950" extrusionOk="0">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4254708" y="2895754"/>
              <a:ext cx="647828" cy="644076"/>
            </a:xfrm>
            <a:custGeom>
              <a:avLst/>
              <a:gdLst/>
              <a:ahLst/>
              <a:cxnLst/>
              <a:rect l="l" t="t" r="r" b="b"/>
              <a:pathLst>
                <a:path w="20202" h="20085" extrusionOk="0">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1" name="Google Shape;3131;p57"/>
          <p:cNvGrpSpPr/>
          <p:nvPr/>
        </p:nvGrpSpPr>
        <p:grpSpPr>
          <a:xfrm>
            <a:off x="1266172" y="2343580"/>
            <a:ext cx="1954631" cy="1490546"/>
            <a:chOff x="1930948" y="2108112"/>
            <a:chExt cx="1954631" cy="1490546"/>
          </a:xfrm>
        </p:grpSpPr>
        <p:sp>
          <p:nvSpPr>
            <p:cNvPr id="3132" name="Google Shape;3132;p57"/>
            <p:cNvSpPr/>
            <p:nvPr/>
          </p:nvSpPr>
          <p:spPr>
            <a:xfrm>
              <a:off x="2465149" y="2108112"/>
              <a:ext cx="1420430" cy="869671"/>
            </a:xfrm>
            <a:custGeom>
              <a:avLst/>
              <a:gdLst/>
              <a:ahLst/>
              <a:cxnLst/>
              <a:rect l="l" t="t" r="r" b="b"/>
              <a:pathLst>
                <a:path w="44295" h="27120" extrusionOk="0">
                  <a:moveTo>
                    <a:pt x="44260" y="0"/>
                  </a:moveTo>
                  <a:cubicBezTo>
                    <a:pt x="44118" y="0"/>
                    <a:pt x="34235" y="5991"/>
                    <a:pt x="22089" y="13451"/>
                  </a:cubicBezTo>
                  <a:cubicBezTo>
                    <a:pt x="9875" y="20937"/>
                    <a:pt x="0" y="27052"/>
                    <a:pt x="33" y="27119"/>
                  </a:cubicBezTo>
                  <a:cubicBezTo>
                    <a:pt x="34" y="27119"/>
                    <a:pt x="34" y="27119"/>
                    <a:pt x="34" y="27119"/>
                  </a:cubicBezTo>
                  <a:cubicBezTo>
                    <a:pt x="149" y="27119"/>
                    <a:pt x="10042" y="21123"/>
                    <a:pt x="22206" y="13669"/>
                  </a:cubicBezTo>
                  <a:cubicBezTo>
                    <a:pt x="34420" y="6183"/>
                    <a:pt x="44294" y="68"/>
                    <a:pt x="44261" y="1"/>
                  </a:cubicBezTo>
                  <a:cubicBezTo>
                    <a:pt x="44261" y="1"/>
                    <a:pt x="44260" y="0"/>
                    <a:pt x="44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933885" y="2896571"/>
              <a:ext cx="729679" cy="702087"/>
            </a:xfrm>
            <a:custGeom>
              <a:avLst/>
              <a:gdLst/>
              <a:ahLst/>
              <a:cxnLst/>
              <a:rect l="l" t="t" r="r" b="b"/>
              <a:pathLst>
                <a:path w="20736" h="19934" extrusionOk="0">
                  <a:moveTo>
                    <a:pt x="10000" y="1"/>
                  </a:moveTo>
                  <a:cubicBezTo>
                    <a:pt x="9986" y="1"/>
                    <a:pt x="9972" y="1"/>
                    <a:pt x="9958" y="1"/>
                  </a:cubicBezTo>
                  <a:cubicBezTo>
                    <a:pt x="4445" y="1"/>
                    <a:pt x="0" y="4479"/>
                    <a:pt x="0" y="9976"/>
                  </a:cubicBezTo>
                  <a:cubicBezTo>
                    <a:pt x="17" y="14019"/>
                    <a:pt x="2456" y="17645"/>
                    <a:pt x="6182" y="19182"/>
                  </a:cubicBezTo>
                  <a:cubicBezTo>
                    <a:pt x="7407" y="19688"/>
                    <a:pt x="8692" y="19933"/>
                    <a:pt x="9967" y="19933"/>
                  </a:cubicBezTo>
                  <a:cubicBezTo>
                    <a:pt x="12568" y="19933"/>
                    <a:pt x="15125" y="18911"/>
                    <a:pt x="17043" y="16994"/>
                  </a:cubicBezTo>
                  <a:cubicBezTo>
                    <a:pt x="19883" y="14136"/>
                    <a:pt x="20735" y="9859"/>
                    <a:pt x="19182" y="6133"/>
                  </a:cubicBezTo>
                  <a:cubicBezTo>
                    <a:pt x="17633" y="2420"/>
                    <a:pt x="14010" y="1"/>
                    <a:pt x="1000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930948" y="2894151"/>
              <a:ext cx="647828" cy="644076"/>
            </a:xfrm>
            <a:custGeom>
              <a:avLst/>
              <a:gdLst/>
              <a:ahLst/>
              <a:cxnLst/>
              <a:rect l="l" t="t" r="r" b="b"/>
              <a:pathLst>
                <a:path w="20202" h="20085" extrusionOk="0">
                  <a:moveTo>
                    <a:pt x="10143" y="0"/>
                  </a:moveTo>
                  <a:lnTo>
                    <a:pt x="9475" y="34"/>
                  </a:lnTo>
                  <a:cubicBezTo>
                    <a:pt x="9257" y="51"/>
                    <a:pt x="9023" y="67"/>
                    <a:pt x="8806" y="117"/>
                  </a:cubicBezTo>
                  <a:cubicBezTo>
                    <a:pt x="8589" y="151"/>
                    <a:pt x="8355" y="167"/>
                    <a:pt x="8138" y="218"/>
                  </a:cubicBezTo>
                  <a:cubicBezTo>
                    <a:pt x="7219" y="435"/>
                    <a:pt x="6317" y="752"/>
                    <a:pt x="5481" y="1187"/>
                  </a:cubicBezTo>
                  <a:cubicBezTo>
                    <a:pt x="5264" y="1304"/>
                    <a:pt x="5064" y="1437"/>
                    <a:pt x="4863" y="1571"/>
                  </a:cubicBezTo>
                  <a:cubicBezTo>
                    <a:pt x="4646" y="1688"/>
                    <a:pt x="4445" y="1822"/>
                    <a:pt x="4245" y="1989"/>
                  </a:cubicBezTo>
                  <a:cubicBezTo>
                    <a:pt x="3426" y="2574"/>
                    <a:pt x="2708" y="3292"/>
                    <a:pt x="2123" y="4111"/>
                  </a:cubicBezTo>
                  <a:cubicBezTo>
                    <a:pt x="1505" y="4963"/>
                    <a:pt x="1020" y="5899"/>
                    <a:pt x="686" y="6884"/>
                  </a:cubicBezTo>
                  <a:cubicBezTo>
                    <a:pt x="1" y="8956"/>
                    <a:pt x="1" y="11178"/>
                    <a:pt x="703" y="13234"/>
                  </a:cubicBezTo>
                  <a:cubicBezTo>
                    <a:pt x="1037" y="14236"/>
                    <a:pt x="1521" y="15172"/>
                    <a:pt x="2156" y="16007"/>
                  </a:cubicBezTo>
                  <a:cubicBezTo>
                    <a:pt x="2741" y="16826"/>
                    <a:pt x="3460" y="17544"/>
                    <a:pt x="4278" y="18129"/>
                  </a:cubicBezTo>
                  <a:cubicBezTo>
                    <a:pt x="4479" y="18280"/>
                    <a:pt x="4679" y="18430"/>
                    <a:pt x="4896" y="18547"/>
                  </a:cubicBezTo>
                  <a:cubicBezTo>
                    <a:pt x="5097" y="18681"/>
                    <a:pt x="5297" y="18814"/>
                    <a:pt x="5515" y="18914"/>
                  </a:cubicBezTo>
                  <a:cubicBezTo>
                    <a:pt x="5949" y="19148"/>
                    <a:pt x="6384" y="19332"/>
                    <a:pt x="6835" y="19499"/>
                  </a:cubicBezTo>
                  <a:cubicBezTo>
                    <a:pt x="7269" y="19650"/>
                    <a:pt x="7720" y="19783"/>
                    <a:pt x="8171" y="19884"/>
                  </a:cubicBezTo>
                  <a:cubicBezTo>
                    <a:pt x="8405" y="19917"/>
                    <a:pt x="8622" y="19950"/>
                    <a:pt x="8856" y="19984"/>
                  </a:cubicBezTo>
                  <a:cubicBezTo>
                    <a:pt x="9074" y="20034"/>
                    <a:pt x="9291" y="20051"/>
                    <a:pt x="9525" y="20051"/>
                  </a:cubicBezTo>
                  <a:lnTo>
                    <a:pt x="10193" y="20084"/>
                  </a:lnTo>
                  <a:cubicBezTo>
                    <a:pt x="10410" y="20084"/>
                    <a:pt x="10628" y="20067"/>
                    <a:pt x="10845" y="20067"/>
                  </a:cubicBezTo>
                  <a:cubicBezTo>
                    <a:pt x="11262" y="20034"/>
                    <a:pt x="11697" y="19984"/>
                    <a:pt x="12115" y="19900"/>
                  </a:cubicBezTo>
                  <a:cubicBezTo>
                    <a:pt x="14938" y="19366"/>
                    <a:pt x="17394" y="17628"/>
                    <a:pt x="18848" y="15138"/>
                  </a:cubicBezTo>
                  <a:cubicBezTo>
                    <a:pt x="19349" y="14320"/>
                    <a:pt x="19717" y="13417"/>
                    <a:pt x="19934" y="12465"/>
                  </a:cubicBezTo>
                  <a:cubicBezTo>
                    <a:pt x="20018" y="12131"/>
                    <a:pt x="20085" y="11780"/>
                    <a:pt x="20118" y="11429"/>
                  </a:cubicBezTo>
                  <a:cubicBezTo>
                    <a:pt x="20151" y="11279"/>
                    <a:pt x="20168" y="11145"/>
                    <a:pt x="20185" y="11011"/>
                  </a:cubicBezTo>
                  <a:cubicBezTo>
                    <a:pt x="20185" y="10878"/>
                    <a:pt x="20185" y="10761"/>
                    <a:pt x="20185" y="10660"/>
                  </a:cubicBezTo>
                  <a:cubicBezTo>
                    <a:pt x="20202" y="10460"/>
                    <a:pt x="20202" y="10310"/>
                    <a:pt x="20202" y="10193"/>
                  </a:cubicBezTo>
                  <a:cubicBezTo>
                    <a:pt x="20202" y="10076"/>
                    <a:pt x="20202" y="10026"/>
                    <a:pt x="20202" y="10026"/>
                  </a:cubicBezTo>
                  <a:cubicBezTo>
                    <a:pt x="20202" y="10026"/>
                    <a:pt x="20202" y="10076"/>
                    <a:pt x="20185" y="10193"/>
                  </a:cubicBezTo>
                  <a:cubicBezTo>
                    <a:pt x="20185" y="10310"/>
                    <a:pt x="20168" y="10460"/>
                    <a:pt x="20151" y="10660"/>
                  </a:cubicBezTo>
                  <a:cubicBezTo>
                    <a:pt x="20151" y="10761"/>
                    <a:pt x="20135" y="10878"/>
                    <a:pt x="20135" y="11011"/>
                  </a:cubicBezTo>
                  <a:cubicBezTo>
                    <a:pt x="20118" y="11128"/>
                    <a:pt x="20101" y="11279"/>
                    <a:pt x="20068" y="11429"/>
                  </a:cubicBezTo>
                  <a:cubicBezTo>
                    <a:pt x="20034" y="11780"/>
                    <a:pt x="19968" y="12114"/>
                    <a:pt x="19867" y="12448"/>
                  </a:cubicBezTo>
                  <a:cubicBezTo>
                    <a:pt x="19633" y="13384"/>
                    <a:pt x="19266" y="14269"/>
                    <a:pt x="18765" y="15088"/>
                  </a:cubicBezTo>
                  <a:cubicBezTo>
                    <a:pt x="17311" y="17528"/>
                    <a:pt x="14871" y="19232"/>
                    <a:pt x="12081" y="19767"/>
                  </a:cubicBezTo>
                  <a:cubicBezTo>
                    <a:pt x="11663" y="19833"/>
                    <a:pt x="11246" y="19884"/>
                    <a:pt x="10828" y="19917"/>
                  </a:cubicBezTo>
                  <a:cubicBezTo>
                    <a:pt x="10628" y="19917"/>
                    <a:pt x="10410" y="19934"/>
                    <a:pt x="10193" y="19934"/>
                  </a:cubicBezTo>
                  <a:cubicBezTo>
                    <a:pt x="9976" y="19917"/>
                    <a:pt x="9759" y="19917"/>
                    <a:pt x="9525" y="19900"/>
                  </a:cubicBezTo>
                  <a:cubicBezTo>
                    <a:pt x="9308" y="19900"/>
                    <a:pt x="9090" y="19867"/>
                    <a:pt x="8873" y="19833"/>
                  </a:cubicBezTo>
                  <a:cubicBezTo>
                    <a:pt x="8656" y="19800"/>
                    <a:pt x="8422" y="19767"/>
                    <a:pt x="8205" y="19716"/>
                  </a:cubicBezTo>
                  <a:cubicBezTo>
                    <a:pt x="7754" y="19616"/>
                    <a:pt x="7319" y="19499"/>
                    <a:pt x="6885" y="19332"/>
                  </a:cubicBezTo>
                  <a:cubicBezTo>
                    <a:pt x="6450" y="19182"/>
                    <a:pt x="6016" y="18998"/>
                    <a:pt x="5598" y="18781"/>
                  </a:cubicBezTo>
                  <a:cubicBezTo>
                    <a:pt x="5381" y="18664"/>
                    <a:pt x="5181" y="18530"/>
                    <a:pt x="4980" y="18413"/>
                  </a:cubicBezTo>
                  <a:cubicBezTo>
                    <a:pt x="4780" y="18280"/>
                    <a:pt x="4579" y="18146"/>
                    <a:pt x="4379" y="17995"/>
                  </a:cubicBezTo>
                  <a:cubicBezTo>
                    <a:pt x="3576" y="17427"/>
                    <a:pt x="2875" y="16709"/>
                    <a:pt x="2290" y="15907"/>
                  </a:cubicBezTo>
                  <a:cubicBezTo>
                    <a:pt x="1672" y="15071"/>
                    <a:pt x="1204" y="14153"/>
                    <a:pt x="870" y="13183"/>
                  </a:cubicBezTo>
                  <a:cubicBezTo>
                    <a:pt x="185" y="11162"/>
                    <a:pt x="185" y="8973"/>
                    <a:pt x="853" y="6951"/>
                  </a:cubicBezTo>
                  <a:cubicBezTo>
                    <a:pt x="1187" y="5965"/>
                    <a:pt x="1655" y="5046"/>
                    <a:pt x="2273" y="4228"/>
                  </a:cubicBezTo>
                  <a:cubicBezTo>
                    <a:pt x="2841" y="3409"/>
                    <a:pt x="3543" y="2707"/>
                    <a:pt x="4345" y="2122"/>
                  </a:cubicBezTo>
                  <a:cubicBezTo>
                    <a:pt x="4546" y="1972"/>
                    <a:pt x="4746" y="1822"/>
                    <a:pt x="4947" y="1705"/>
                  </a:cubicBezTo>
                  <a:cubicBezTo>
                    <a:pt x="5147" y="1588"/>
                    <a:pt x="5348" y="1454"/>
                    <a:pt x="5565" y="1337"/>
                  </a:cubicBezTo>
                  <a:cubicBezTo>
                    <a:pt x="6384" y="903"/>
                    <a:pt x="7269" y="585"/>
                    <a:pt x="8171" y="385"/>
                  </a:cubicBezTo>
                  <a:cubicBezTo>
                    <a:pt x="8389" y="335"/>
                    <a:pt x="8606" y="301"/>
                    <a:pt x="8840" y="268"/>
                  </a:cubicBezTo>
                  <a:cubicBezTo>
                    <a:pt x="9057" y="218"/>
                    <a:pt x="9274" y="201"/>
                    <a:pt x="9491" y="201"/>
                  </a:cubicBezTo>
                  <a:cubicBezTo>
                    <a:pt x="9709" y="184"/>
                    <a:pt x="9926" y="167"/>
                    <a:pt x="10143" y="151"/>
                  </a:cubicBezTo>
                  <a:cubicBezTo>
                    <a:pt x="10360" y="151"/>
                    <a:pt x="10577" y="167"/>
                    <a:pt x="10795" y="184"/>
                  </a:cubicBezTo>
                  <a:cubicBezTo>
                    <a:pt x="11212" y="201"/>
                    <a:pt x="11630" y="251"/>
                    <a:pt x="12048" y="318"/>
                  </a:cubicBezTo>
                  <a:cubicBezTo>
                    <a:pt x="14838" y="836"/>
                    <a:pt x="17278" y="2523"/>
                    <a:pt x="18748" y="4963"/>
                  </a:cubicBezTo>
                  <a:cubicBezTo>
                    <a:pt x="19249" y="5782"/>
                    <a:pt x="19617" y="6667"/>
                    <a:pt x="19851" y="7603"/>
                  </a:cubicBezTo>
                  <a:cubicBezTo>
                    <a:pt x="19951" y="7937"/>
                    <a:pt x="20018" y="8288"/>
                    <a:pt x="20068" y="8622"/>
                  </a:cubicBezTo>
                  <a:cubicBezTo>
                    <a:pt x="20085" y="8772"/>
                    <a:pt x="20118" y="8923"/>
                    <a:pt x="20135" y="9040"/>
                  </a:cubicBezTo>
                  <a:cubicBezTo>
                    <a:pt x="20135" y="9173"/>
                    <a:pt x="20151" y="9290"/>
                    <a:pt x="20151" y="9391"/>
                  </a:cubicBezTo>
                  <a:cubicBezTo>
                    <a:pt x="20168" y="9591"/>
                    <a:pt x="20185" y="9741"/>
                    <a:pt x="20185" y="9858"/>
                  </a:cubicBezTo>
                  <a:cubicBezTo>
                    <a:pt x="20202" y="9975"/>
                    <a:pt x="20202" y="10026"/>
                    <a:pt x="20202" y="10026"/>
                  </a:cubicBezTo>
                  <a:cubicBezTo>
                    <a:pt x="20202" y="10026"/>
                    <a:pt x="20202" y="9975"/>
                    <a:pt x="20202" y="9858"/>
                  </a:cubicBezTo>
                  <a:cubicBezTo>
                    <a:pt x="20202" y="9741"/>
                    <a:pt x="20202" y="9591"/>
                    <a:pt x="20185" y="9391"/>
                  </a:cubicBezTo>
                  <a:cubicBezTo>
                    <a:pt x="20185" y="9290"/>
                    <a:pt x="20185" y="9173"/>
                    <a:pt x="20168" y="9040"/>
                  </a:cubicBezTo>
                  <a:cubicBezTo>
                    <a:pt x="20168" y="8906"/>
                    <a:pt x="20135" y="8772"/>
                    <a:pt x="20118" y="8622"/>
                  </a:cubicBezTo>
                  <a:cubicBezTo>
                    <a:pt x="20085" y="8271"/>
                    <a:pt x="20018" y="7920"/>
                    <a:pt x="19917" y="7586"/>
                  </a:cubicBezTo>
                  <a:cubicBezTo>
                    <a:pt x="19700" y="6650"/>
                    <a:pt x="19333" y="5748"/>
                    <a:pt x="18831" y="4913"/>
                  </a:cubicBezTo>
                  <a:cubicBezTo>
                    <a:pt x="17361" y="2440"/>
                    <a:pt x="14905" y="719"/>
                    <a:pt x="12064" y="184"/>
                  </a:cubicBezTo>
                  <a:cubicBezTo>
                    <a:pt x="11647" y="101"/>
                    <a:pt x="11229" y="51"/>
                    <a:pt x="10795" y="34"/>
                  </a:cubicBezTo>
                  <a:cubicBezTo>
                    <a:pt x="10577" y="17"/>
                    <a:pt x="10360" y="0"/>
                    <a:pt x="10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5" name="Google Shape;3135;p57"/>
          <p:cNvGrpSpPr/>
          <p:nvPr/>
        </p:nvGrpSpPr>
        <p:grpSpPr>
          <a:xfrm>
            <a:off x="2972249" y="2009004"/>
            <a:ext cx="3356826" cy="560957"/>
            <a:chOff x="2925927" y="1608581"/>
            <a:chExt cx="3356826" cy="560957"/>
          </a:xfrm>
        </p:grpSpPr>
        <p:sp>
          <p:nvSpPr>
            <p:cNvPr id="3136" name="Google Shape;3136;p57"/>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7" name="Google Shape;3167;p57"/>
          <p:cNvSpPr txBox="1">
            <a:spLocks noGrp="1"/>
          </p:cNvSpPr>
          <p:nvPr>
            <p:ph type="title"/>
          </p:nvPr>
        </p:nvSpPr>
        <p:spPr>
          <a:xfrm>
            <a:off x="818148" y="2110486"/>
            <a:ext cx="7737852" cy="2986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E" sz="2400" dirty="0"/>
              <a:t>ELECTRIC VEHICLE</a:t>
            </a:r>
            <a:endParaRPr sz="2400" dirty="0"/>
          </a:p>
        </p:txBody>
      </p:sp>
      <p:sp>
        <p:nvSpPr>
          <p:cNvPr id="3168" name="Google Shape;3168;p57"/>
          <p:cNvSpPr txBox="1">
            <a:spLocks noGrp="1"/>
          </p:cNvSpPr>
          <p:nvPr>
            <p:ph type="subTitle" idx="1"/>
          </p:nvPr>
        </p:nvSpPr>
        <p:spPr>
          <a:xfrm>
            <a:off x="570576" y="3818668"/>
            <a:ext cx="1952490" cy="4092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MCU</a:t>
            </a:r>
            <a:endParaRPr dirty="0"/>
          </a:p>
        </p:txBody>
      </p:sp>
      <p:sp>
        <p:nvSpPr>
          <p:cNvPr id="3169" name="Google Shape;3169;p57"/>
          <p:cNvSpPr txBox="1">
            <a:spLocks noGrp="1"/>
          </p:cNvSpPr>
          <p:nvPr>
            <p:ph type="subTitle" idx="2"/>
          </p:nvPr>
        </p:nvSpPr>
        <p:spPr>
          <a:xfrm>
            <a:off x="742286" y="4094816"/>
            <a:ext cx="1695600" cy="356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Master Control Unit</a:t>
            </a:r>
            <a:endParaRPr dirty="0"/>
          </a:p>
        </p:txBody>
      </p:sp>
      <p:sp>
        <p:nvSpPr>
          <p:cNvPr id="3170" name="Google Shape;3170;p57"/>
          <p:cNvSpPr txBox="1">
            <a:spLocks noGrp="1"/>
          </p:cNvSpPr>
          <p:nvPr>
            <p:ph type="subTitle" idx="3"/>
          </p:nvPr>
        </p:nvSpPr>
        <p:spPr>
          <a:xfrm>
            <a:off x="2632106" y="3818668"/>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CAN BUS</a:t>
            </a:r>
            <a:endParaRPr dirty="0"/>
          </a:p>
        </p:txBody>
      </p:sp>
      <p:sp>
        <p:nvSpPr>
          <p:cNvPr id="3171" name="Google Shape;3171;p57"/>
          <p:cNvSpPr txBox="1">
            <a:spLocks noGrp="1"/>
          </p:cNvSpPr>
          <p:nvPr>
            <p:ph type="subTitle" idx="4"/>
          </p:nvPr>
        </p:nvSpPr>
        <p:spPr>
          <a:xfrm>
            <a:off x="2643216" y="4105383"/>
            <a:ext cx="1695600" cy="6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Controller Area Network</a:t>
            </a:r>
            <a:endParaRPr dirty="0"/>
          </a:p>
        </p:txBody>
      </p:sp>
      <p:sp>
        <p:nvSpPr>
          <p:cNvPr id="3172" name="Google Shape;3172;p57"/>
          <p:cNvSpPr txBox="1">
            <a:spLocks noGrp="1"/>
          </p:cNvSpPr>
          <p:nvPr>
            <p:ph type="subTitle" idx="5"/>
          </p:nvPr>
        </p:nvSpPr>
        <p:spPr>
          <a:xfrm>
            <a:off x="6518035" y="3711064"/>
            <a:ext cx="1695600" cy="538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sz="1400" dirty="0"/>
              <a:t>MOTOR CONTROLLER</a:t>
            </a:r>
            <a:endParaRPr sz="1400" dirty="0"/>
          </a:p>
        </p:txBody>
      </p:sp>
      <p:sp>
        <p:nvSpPr>
          <p:cNvPr id="3173" name="Google Shape;3173;p57"/>
          <p:cNvSpPr txBox="1">
            <a:spLocks noGrp="1"/>
          </p:cNvSpPr>
          <p:nvPr>
            <p:ph type="subTitle" idx="6"/>
          </p:nvPr>
        </p:nvSpPr>
        <p:spPr>
          <a:xfrm>
            <a:off x="6372052" y="4269072"/>
            <a:ext cx="2029662" cy="6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Motor Controller &amp; </a:t>
            </a:r>
            <a:br>
              <a:rPr lang="en-IE" dirty="0"/>
            </a:br>
            <a:r>
              <a:rPr lang="en-IE" dirty="0"/>
              <a:t>Power Electronics </a:t>
            </a:r>
            <a:br>
              <a:rPr lang="en-IE" dirty="0"/>
            </a:br>
            <a:r>
              <a:rPr lang="en-IE" dirty="0"/>
              <a:t>(Carl Sagrado)</a:t>
            </a:r>
            <a:endParaRPr dirty="0"/>
          </a:p>
        </p:txBody>
      </p:sp>
      <p:grpSp>
        <p:nvGrpSpPr>
          <p:cNvPr id="3185" name="Google Shape;3185;p57"/>
          <p:cNvGrpSpPr/>
          <p:nvPr/>
        </p:nvGrpSpPr>
        <p:grpSpPr>
          <a:xfrm>
            <a:off x="3370137" y="3348787"/>
            <a:ext cx="260858" cy="296714"/>
            <a:chOff x="4398225" y="1606063"/>
            <a:chExt cx="417975" cy="475427"/>
          </a:xfrm>
        </p:grpSpPr>
        <p:sp>
          <p:nvSpPr>
            <p:cNvPr id="3186" name="Google Shape;3186;p57"/>
            <p:cNvSpPr/>
            <p:nvPr/>
          </p:nvSpPr>
          <p:spPr>
            <a:xfrm>
              <a:off x="4411708" y="1663538"/>
              <a:ext cx="401250" cy="417952"/>
            </a:xfrm>
            <a:custGeom>
              <a:avLst/>
              <a:gdLst/>
              <a:ahLst/>
              <a:cxnLst/>
              <a:rect l="l" t="t" r="r" b="b"/>
              <a:pathLst>
                <a:path w="16050" h="16718" extrusionOk="0">
                  <a:moveTo>
                    <a:pt x="0" y="0"/>
                  </a:moveTo>
                  <a:lnTo>
                    <a:pt x="0" y="16718"/>
                  </a:lnTo>
                  <a:lnTo>
                    <a:pt x="16049" y="16718"/>
                  </a:lnTo>
                  <a:lnTo>
                    <a:pt x="1604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7" name="Google Shape;3187;p57"/>
            <p:cNvSpPr/>
            <p:nvPr/>
          </p:nvSpPr>
          <p:spPr>
            <a:xfrm>
              <a:off x="4398225" y="1606063"/>
              <a:ext cx="417975" cy="434675"/>
            </a:xfrm>
            <a:custGeom>
              <a:avLst/>
              <a:gdLst/>
              <a:ahLst/>
              <a:cxnLst/>
              <a:rect l="l" t="t" r="r" b="b"/>
              <a:pathLst>
                <a:path w="16719" h="17387" extrusionOk="0">
                  <a:moveTo>
                    <a:pt x="16050" y="669"/>
                  </a:moveTo>
                  <a:lnTo>
                    <a:pt x="16050" y="16718"/>
                  </a:lnTo>
                  <a:lnTo>
                    <a:pt x="670" y="16718"/>
                  </a:lnTo>
                  <a:lnTo>
                    <a:pt x="670" y="669"/>
                  </a:lnTo>
                  <a:close/>
                  <a:moveTo>
                    <a:pt x="1" y="0"/>
                  </a:moveTo>
                  <a:lnTo>
                    <a:pt x="1" y="17386"/>
                  </a:lnTo>
                  <a:lnTo>
                    <a:pt x="16718" y="17386"/>
                  </a:lnTo>
                  <a:lnTo>
                    <a:pt x="167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7"/>
            <p:cNvSpPr/>
            <p:nvPr/>
          </p:nvSpPr>
          <p:spPr>
            <a:xfrm>
              <a:off x="4406600" y="1969113"/>
              <a:ext cx="401250" cy="83600"/>
            </a:xfrm>
            <a:custGeom>
              <a:avLst/>
              <a:gdLst/>
              <a:ahLst/>
              <a:cxnLst/>
              <a:rect l="l" t="t" r="r" b="b"/>
              <a:pathLst>
                <a:path w="16050" h="3344" extrusionOk="0">
                  <a:moveTo>
                    <a:pt x="0" y="0"/>
                  </a:moveTo>
                  <a:lnTo>
                    <a:pt x="0" y="3344"/>
                  </a:lnTo>
                  <a:lnTo>
                    <a:pt x="16049" y="3344"/>
                  </a:lnTo>
                  <a:lnTo>
                    <a:pt x="1604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 name="Graphic 70" descr="Electric car">
            <a:extLst>
              <a:ext uri="{FF2B5EF4-FFF2-40B4-BE49-F238E27FC236}">
                <a16:creationId xmlns:a16="http://schemas.microsoft.com/office/drawing/2014/main" id="{082DBA12-68D0-424D-954F-8E14D63129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8760" y="325892"/>
            <a:ext cx="2320522" cy="2320522"/>
          </a:xfrm>
          <a:prstGeom prst="rect">
            <a:avLst/>
          </a:prstGeom>
        </p:spPr>
      </p:pic>
      <p:pic>
        <p:nvPicPr>
          <p:cNvPr id="5" name="Picture 4">
            <a:extLst>
              <a:ext uri="{FF2B5EF4-FFF2-40B4-BE49-F238E27FC236}">
                <a16:creationId xmlns:a16="http://schemas.microsoft.com/office/drawing/2014/main" id="{3F1B09EA-8896-4FC0-8D6B-DF9AFA231515}"/>
              </a:ext>
            </a:extLst>
          </p:cNvPr>
          <p:cNvPicPr>
            <a:picLocks noChangeAspect="1"/>
          </p:cNvPicPr>
          <p:nvPr/>
        </p:nvPicPr>
        <p:blipFill>
          <a:blip r:embed="rId5">
            <a:duotone>
              <a:schemeClr val="accent2">
                <a:shade val="45000"/>
                <a:satMod val="135000"/>
              </a:schemeClr>
              <a:prstClr val="white"/>
            </a:duotone>
            <a:extLst>
              <a:ext uri="{837473B0-CC2E-450A-ABE3-18F120FF3D39}">
                <a1611:picAttrSrcUrl xmlns:a1611="http://schemas.microsoft.com/office/drawing/2016/11/main" r:id="rId6"/>
              </a:ext>
            </a:extLst>
          </a:blip>
          <a:stretch>
            <a:fillRect/>
          </a:stretch>
        </p:blipFill>
        <p:spPr>
          <a:xfrm>
            <a:off x="4572000" y="1567488"/>
            <a:ext cx="316385" cy="316385"/>
          </a:xfrm>
          <a:prstGeom prst="rect">
            <a:avLst/>
          </a:prstGeom>
        </p:spPr>
      </p:pic>
      <p:grpSp>
        <p:nvGrpSpPr>
          <p:cNvPr id="7" name="Graphic 2" descr="Tools">
            <a:extLst>
              <a:ext uri="{FF2B5EF4-FFF2-40B4-BE49-F238E27FC236}">
                <a16:creationId xmlns:a16="http://schemas.microsoft.com/office/drawing/2014/main" id="{4618A8F9-573A-4C88-848D-85EB656D3A49}"/>
              </a:ext>
            </a:extLst>
          </p:cNvPr>
          <p:cNvGrpSpPr/>
          <p:nvPr/>
        </p:nvGrpSpPr>
        <p:grpSpPr>
          <a:xfrm>
            <a:off x="5542461" y="1698858"/>
            <a:ext cx="428404" cy="428404"/>
            <a:chOff x="5542461" y="1371608"/>
            <a:chExt cx="428404" cy="428404"/>
          </a:xfrm>
          <a:solidFill>
            <a:srgbClr val="455A64"/>
          </a:solidFill>
        </p:grpSpPr>
        <p:sp>
          <p:nvSpPr>
            <p:cNvPr id="8" name="Freeform: Shape 7">
              <a:extLst>
                <a:ext uri="{FF2B5EF4-FFF2-40B4-BE49-F238E27FC236}">
                  <a16:creationId xmlns:a16="http://schemas.microsoft.com/office/drawing/2014/main" id="{E45CF57F-8E03-4AED-9FE0-32131F86DFBD}"/>
                </a:ext>
              </a:extLst>
            </p:cNvPr>
            <p:cNvSpPr/>
            <p:nvPr/>
          </p:nvSpPr>
          <p:spPr>
            <a:xfrm>
              <a:off x="5578116" y="1407501"/>
              <a:ext cx="357003" cy="357003"/>
            </a:xfrm>
            <a:custGeom>
              <a:avLst/>
              <a:gdLst>
                <a:gd name="connsiteX0" fmla="*/ 37977 w 357003"/>
                <a:gd name="connsiteY0" fmla="*/ 333605 h 357003"/>
                <a:gd name="connsiteX1" fmla="*/ 26821 w 357003"/>
                <a:gd name="connsiteY1" fmla="*/ 335837 h 357003"/>
                <a:gd name="connsiteX2" fmla="*/ 20573 w 357003"/>
                <a:gd name="connsiteY2" fmla="*/ 326465 h 357003"/>
                <a:gd name="connsiteX3" fmla="*/ 26821 w 357003"/>
                <a:gd name="connsiteY3" fmla="*/ 317094 h 357003"/>
                <a:gd name="connsiteX4" fmla="*/ 37977 w 357003"/>
                <a:gd name="connsiteY4" fmla="*/ 319325 h 357003"/>
                <a:gd name="connsiteX5" fmla="*/ 37977 w 357003"/>
                <a:gd name="connsiteY5" fmla="*/ 333605 h 357003"/>
                <a:gd name="connsiteX6" fmla="*/ 353033 w 357003"/>
                <a:gd name="connsiteY6" fmla="*/ 39524 h 357003"/>
                <a:gd name="connsiteX7" fmla="*/ 316886 w 357003"/>
                <a:gd name="connsiteY7" fmla="*/ 75670 h 357003"/>
                <a:gd name="connsiteX8" fmla="*/ 288326 w 357003"/>
                <a:gd name="connsiteY8" fmla="*/ 68084 h 357003"/>
                <a:gd name="connsiteX9" fmla="*/ 281186 w 357003"/>
                <a:gd name="connsiteY9" fmla="*/ 39970 h 357003"/>
                <a:gd name="connsiteX10" fmla="*/ 317332 w 357003"/>
                <a:gd name="connsiteY10" fmla="*/ 3823 h 357003"/>
                <a:gd name="connsiteX11" fmla="*/ 254857 w 357003"/>
                <a:gd name="connsiteY11" fmla="*/ 15872 h 357003"/>
                <a:gd name="connsiteX12" fmla="*/ 237007 w 357003"/>
                <a:gd name="connsiteY12" fmla="*/ 77009 h 357003"/>
                <a:gd name="connsiteX13" fmla="*/ 9417 w 357003"/>
                <a:gd name="connsiteY13" fmla="*/ 304599 h 357003"/>
                <a:gd name="connsiteX14" fmla="*/ 938 w 357003"/>
                <a:gd name="connsiteY14" fmla="*/ 334498 h 357003"/>
                <a:gd name="connsiteX15" fmla="*/ 22805 w 357003"/>
                <a:gd name="connsiteY15" fmla="*/ 356364 h 357003"/>
                <a:gd name="connsiteX16" fmla="*/ 52704 w 357003"/>
                <a:gd name="connsiteY16" fmla="*/ 347885 h 357003"/>
                <a:gd name="connsiteX17" fmla="*/ 280293 w 357003"/>
                <a:gd name="connsiteY17" fmla="*/ 120296 h 357003"/>
                <a:gd name="connsiteX18" fmla="*/ 341430 w 357003"/>
                <a:gd name="connsiteY18" fmla="*/ 102446 h 357003"/>
                <a:gd name="connsiteX19" fmla="*/ 353033 w 357003"/>
                <a:gd name="connsiteY19" fmla="*/ 39524 h 35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7003" h="357003">
                  <a:moveTo>
                    <a:pt x="37977" y="333605"/>
                  </a:moveTo>
                  <a:cubicBezTo>
                    <a:pt x="34853" y="336729"/>
                    <a:pt x="30837" y="337622"/>
                    <a:pt x="26821" y="335837"/>
                  </a:cubicBezTo>
                  <a:cubicBezTo>
                    <a:pt x="22805" y="334052"/>
                    <a:pt x="20573" y="330482"/>
                    <a:pt x="20573" y="326465"/>
                  </a:cubicBezTo>
                  <a:cubicBezTo>
                    <a:pt x="20573" y="322449"/>
                    <a:pt x="23251" y="318433"/>
                    <a:pt x="26821" y="317094"/>
                  </a:cubicBezTo>
                  <a:cubicBezTo>
                    <a:pt x="30837" y="315309"/>
                    <a:pt x="34853" y="316201"/>
                    <a:pt x="37977" y="319325"/>
                  </a:cubicBezTo>
                  <a:cubicBezTo>
                    <a:pt x="41993" y="322895"/>
                    <a:pt x="41993" y="329589"/>
                    <a:pt x="37977" y="333605"/>
                  </a:cubicBezTo>
                  <a:close/>
                  <a:moveTo>
                    <a:pt x="353033" y="39524"/>
                  </a:moveTo>
                  <a:lnTo>
                    <a:pt x="316886" y="75670"/>
                  </a:lnTo>
                  <a:lnTo>
                    <a:pt x="288326" y="68084"/>
                  </a:lnTo>
                  <a:lnTo>
                    <a:pt x="281186" y="39970"/>
                  </a:lnTo>
                  <a:lnTo>
                    <a:pt x="317332" y="3823"/>
                  </a:lnTo>
                  <a:cubicBezTo>
                    <a:pt x="295912" y="-4209"/>
                    <a:pt x="271814" y="700"/>
                    <a:pt x="254857" y="15872"/>
                  </a:cubicBezTo>
                  <a:cubicBezTo>
                    <a:pt x="237899" y="31491"/>
                    <a:pt x="231205" y="54696"/>
                    <a:pt x="237007" y="77009"/>
                  </a:cubicBezTo>
                  <a:lnTo>
                    <a:pt x="9417" y="304599"/>
                  </a:lnTo>
                  <a:cubicBezTo>
                    <a:pt x="1384" y="312185"/>
                    <a:pt x="-1739" y="323788"/>
                    <a:pt x="938" y="334498"/>
                  </a:cubicBezTo>
                  <a:cubicBezTo>
                    <a:pt x="3616" y="345208"/>
                    <a:pt x="12094" y="353687"/>
                    <a:pt x="22805" y="356364"/>
                  </a:cubicBezTo>
                  <a:cubicBezTo>
                    <a:pt x="33515" y="359042"/>
                    <a:pt x="44671" y="355918"/>
                    <a:pt x="52704" y="347885"/>
                  </a:cubicBezTo>
                  <a:lnTo>
                    <a:pt x="280293" y="120296"/>
                  </a:lnTo>
                  <a:cubicBezTo>
                    <a:pt x="302606" y="126097"/>
                    <a:pt x="325811" y="119403"/>
                    <a:pt x="341430" y="102446"/>
                  </a:cubicBezTo>
                  <a:cubicBezTo>
                    <a:pt x="356603" y="85488"/>
                    <a:pt x="361511" y="60944"/>
                    <a:pt x="353033" y="39524"/>
                  </a:cubicBezTo>
                  <a:close/>
                </a:path>
              </a:pathLst>
            </a:custGeom>
            <a:grpFill/>
            <a:ln w="4366" cap="flat">
              <a:noFill/>
              <a:prstDash val="solid"/>
              <a:miter/>
            </a:ln>
          </p:spPr>
          <p:txBody>
            <a:bodyPr rtlCol="0" anchor="ctr"/>
            <a:lstStyle/>
            <a:p>
              <a:endParaRPr lang="en-IE"/>
            </a:p>
          </p:txBody>
        </p:sp>
        <p:sp>
          <p:nvSpPr>
            <p:cNvPr id="9" name="Freeform: Shape 8">
              <a:extLst>
                <a:ext uri="{FF2B5EF4-FFF2-40B4-BE49-F238E27FC236}">
                  <a16:creationId xmlns:a16="http://schemas.microsoft.com/office/drawing/2014/main" id="{E150DCEB-D930-4268-B301-4A1C2C3E6523}"/>
                </a:ext>
              </a:extLst>
            </p:cNvPr>
            <p:cNvSpPr/>
            <p:nvPr/>
          </p:nvSpPr>
          <p:spPr>
            <a:xfrm>
              <a:off x="5767819" y="1596966"/>
              <a:ext cx="165114" cy="165114"/>
            </a:xfrm>
            <a:custGeom>
              <a:avLst/>
              <a:gdLst>
                <a:gd name="connsiteX0" fmla="*/ 161544 w 165114"/>
                <a:gd name="connsiteY0" fmla="*/ 115134 h 165114"/>
                <a:gd name="connsiteX1" fmla="*/ 46410 w 165114"/>
                <a:gd name="connsiteY1" fmla="*/ 0 h 165114"/>
                <a:gd name="connsiteX2" fmla="*/ 0 w 165114"/>
                <a:gd name="connsiteY2" fmla="*/ 46410 h 165114"/>
                <a:gd name="connsiteX3" fmla="*/ 111564 w 165114"/>
                <a:gd name="connsiteY3" fmla="*/ 157974 h 165114"/>
                <a:gd name="connsiteX4" fmla="*/ 115580 w 165114"/>
                <a:gd name="connsiteY4" fmla="*/ 161990 h 165114"/>
                <a:gd name="connsiteX5" fmla="*/ 116026 w 165114"/>
                <a:gd name="connsiteY5" fmla="*/ 161544 h 165114"/>
                <a:gd name="connsiteX6" fmla="*/ 157974 w 165114"/>
                <a:gd name="connsiteY6" fmla="*/ 157974 h 165114"/>
                <a:gd name="connsiteX7" fmla="*/ 161544 w 165114"/>
                <a:gd name="connsiteY7" fmla="*/ 115134 h 165114"/>
                <a:gd name="connsiteX8" fmla="*/ 161544 w 165114"/>
                <a:gd name="connsiteY8" fmla="*/ 115134 h 16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14" h="165114">
                  <a:moveTo>
                    <a:pt x="161544" y="115134"/>
                  </a:moveTo>
                  <a:lnTo>
                    <a:pt x="46410" y="0"/>
                  </a:lnTo>
                  <a:lnTo>
                    <a:pt x="0" y="46410"/>
                  </a:lnTo>
                  <a:lnTo>
                    <a:pt x="111564" y="157974"/>
                  </a:lnTo>
                  <a:lnTo>
                    <a:pt x="115580" y="161990"/>
                  </a:lnTo>
                  <a:lnTo>
                    <a:pt x="116026" y="161544"/>
                  </a:lnTo>
                  <a:cubicBezTo>
                    <a:pt x="128967" y="170915"/>
                    <a:pt x="146818" y="169130"/>
                    <a:pt x="157974" y="157974"/>
                  </a:cubicBezTo>
                  <a:cubicBezTo>
                    <a:pt x="169130" y="146371"/>
                    <a:pt x="170469" y="128521"/>
                    <a:pt x="161544" y="115134"/>
                  </a:cubicBezTo>
                  <a:lnTo>
                    <a:pt x="161544" y="115134"/>
                  </a:lnTo>
                  <a:close/>
                </a:path>
              </a:pathLst>
            </a:custGeom>
            <a:grpFill/>
            <a:ln w="4366" cap="flat">
              <a:noFill/>
              <a:prstDash val="solid"/>
              <a:miter/>
            </a:ln>
          </p:spPr>
          <p:txBody>
            <a:bodyPr rtlCol="0" anchor="ctr"/>
            <a:lstStyle/>
            <a:p>
              <a:endParaRPr lang="en-IE"/>
            </a:p>
          </p:txBody>
        </p:sp>
        <p:sp>
          <p:nvSpPr>
            <p:cNvPr id="10" name="Freeform: Shape 9">
              <a:extLst>
                <a:ext uri="{FF2B5EF4-FFF2-40B4-BE49-F238E27FC236}">
                  <a16:creationId xmlns:a16="http://schemas.microsoft.com/office/drawing/2014/main" id="{D076AAFF-394E-4739-8B97-B8F3AFEA8341}"/>
                </a:ext>
              </a:extLst>
            </p:cNvPr>
            <p:cNvSpPr/>
            <p:nvPr/>
          </p:nvSpPr>
          <p:spPr>
            <a:xfrm>
              <a:off x="5578161" y="1407308"/>
              <a:ext cx="147264" cy="147264"/>
            </a:xfrm>
            <a:custGeom>
              <a:avLst/>
              <a:gdLst>
                <a:gd name="connsiteX0" fmla="*/ 65153 w 147263"/>
                <a:gd name="connsiteY0" fmla="*/ 52658 h 147263"/>
                <a:gd name="connsiteX1" fmla="*/ 65599 w 147263"/>
                <a:gd name="connsiteY1" fmla="*/ 52212 h 147263"/>
                <a:gd name="connsiteX2" fmla="*/ 53997 w 147263"/>
                <a:gd name="connsiteY2" fmla="*/ 30792 h 147263"/>
                <a:gd name="connsiteX3" fmla="*/ 15619 w 147263"/>
                <a:gd name="connsiteY3" fmla="*/ 0 h 147263"/>
                <a:gd name="connsiteX4" fmla="*/ 0 w 147263"/>
                <a:gd name="connsiteY4" fmla="*/ 15619 h 147263"/>
                <a:gd name="connsiteX5" fmla="*/ 30792 w 147263"/>
                <a:gd name="connsiteY5" fmla="*/ 53997 h 147263"/>
                <a:gd name="connsiteX6" fmla="*/ 52212 w 147263"/>
                <a:gd name="connsiteY6" fmla="*/ 65599 h 147263"/>
                <a:gd name="connsiteX7" fmla="*/ 52658 w 147263"/>
                <a:gd name="connsiteY7" fmla="*/ 65153 h 147263"/>
                <a:gd name="connsiteX8" fmla="*/ 137893 w 147263"/>
                <a:gd name="connsiteY8" fmla="*/ 150388 h 147263"/>
                <a:gd name="connsiteX9" fmla="*/ 150388 w 147263"/>
                <a:gd name="connsiteY9" fmla="*/ 137893 h 14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263" h="147263">
                  <a:moveTo>
                    <a:pt x="65153" y="52658"/>
                  </a:moveTo>
                  <a:lnTo>
                    <a:pt x="65599" y="52212"/>
                  </a:lnTo>
                  <a:lnTo>
                    <a:pt x="53997" y="30792"/>
                  </a:lnTo>
                  <a:lnTo>
                    <a:pt x="15619" y="0"/>
                  </a:lnTo>
                  <a:lnTo>
                    <a:pt x="0" y="15619"/>
                  </a:lnTo>
                  <a:lnTo>
                    <a:pt x="30792" y="53997"/>
                  </a:lnTo>
                  <a:lnTo>
                    <a:pt x="52212" y="65599"/>
                  </a:lnTo>
                  <a:lnTo>
                    <a:pt x="52658" y="65153"/>
                  </a:lnTo>
                  <a:lnTo>
                    <a:pt x="137893" y="150388"/>
                  </a:lnTo>
                  <a:lnTo>
                    <a:pt x="150388" y="137893"/>
                  </a:lnTo>
                  <a:close/>
                </a:path>
              </a:pathLst>
            </a:custGeom>
            <a:grpFill/>
            <a:ln w="4366" cap="flat">
              <a:noFill/>
              <a:prstDash val="solid"/>
              <a:miter/>
            </a:ln>
          </p:spPr>
          <p:txBody>
            <a:bodyPr rtlCol="0" anchor="ctr"/>
            <a:lstStyle/>
            <a:p>
              <a:endParaRPr lang="en-IE"/>
            </a:p>
          </p:txBody>
        </p:sp>
      </p:grpSp>
      <p:sp>
        <p:nvSpPr>
          <p:cNvPr id="85" name="Google Shape;3171;p57">
            <a:extLst>
              <a:ext uri="{FF2B5EF4-FFF2-40B4-BE49-F238E27FC236}">
                <a16:creationId xmlns:a16="http://schemas.microsoft.com/office/drawing/2014/main" id="{8B851480-43B7-4F28-B481-9A0369A701AA}"/>
              </a:ext>
            </a:extLst>
          </p:cNvPr>
          <p:cNvSpPr txBox="1">
            <a:spLocks/>
          </p:cNvSpPr>
          <p:nvPr/>
        </p:nvSpPr>
        <p:spPr>
          <a:xfrm>
            <a:off x="4382669" y="4196439"/>
            <a:ext cx="1695600" cy="6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r>
              <a:rPr lang="en-GB" dirty="0"/>
              <a:t>Battery Management System</a:t>
            </a:r>
          </a:p>
        </p:txBody>
      </p:sp>
      <p:grpSp>
        <p:nvGrpSpPr>
          <p:cNvPr id="86" name="Google Shape;3127;p57">
            <a:extLst>
              <a:ext uri="{FF2B5EF4-FFF2-40B4-BE49-F238E27FC236}">
                <a16:creationId xmlns:a16="http://schemas.microsoft.com/office/drawing/2014/main" id="{DD1DDB6A-646A-4017-8A3A-420B6A89CA5D}"/>
              </a:ext>
            </a:extLst>
          </p:cNvPr>
          <p:cNvGrpSpPr/>
          <p:nvPr/>
        </p:nvGrpSpPr>
        <p:grpSpPr>
          <a:xfrm>
            <a:off x="4890171" y="2594961"/>
            <a:ext cx="666042" cy="1245245"/>
            <a:chOff x="4254708" y="2294585"/>
            <a:chExt cx="666042" cy="1245245"/>
          </a:xfrm>
        </p:grpSpPr>
        <p:sp>
          <p:nvSpPr>
            <p:cNvPr id="87" name="Google Shape;3128;p57">
              <a:extLst>
                <a:ext uri="{FF2B5EF4-FFF2-40B4-BE49-F238E27FC236}">
                  <a16:creationId xmlns:a16="http://schemas.microsoft.com/office/drawing/2014/main" id="{FA88EF7C-C0CE-419F-A322-147D0363D3AE}"/>
                </a:ext>
              </a:extLst>
            </p:cNvPr>
            <p:cNvSpPr/>
            <p:nvPr/>
          </p:nvSpPr>
          <p:spPr>
            <a:xfrm>
              <a:off x="4255798" y="2897919"/>
              <a:ext cx="664952" cy="639747"/>
            </a:xfrm>
            <a:custGeom>
              <a:avLst/>
              <a:gdLst/>
              <a:ahLst/>
              <a:cxnLst/>
              <a:rect l="l" t="t" r="r" b="b"/>
              <a:pathLst>
                <a:path w="20736" h="19950" extrusionOk="0">
                  <a:moveTo>
                    <a:pt x="9958" y="0"/>
                  </a:moveTo>
                  <a:cubicBezTo>
                    <a:pt x="4461" y="17"/>
                    <a:pt x="0" y="4495"/>
                    <a:pt x="17" y="9992"/>
                  </a:cubicBezTo>
                  <a:cubicBezTo>
                    <a:pt x="17" y="14019"/>
                    <a:pt x="2456" y="17661"/>
                    <a:pt x="6182" y="19198"/>
                  </a:cubicBezTo>
                  <a:cubicBezTo>
                    <a:pt x="7407" y="19704"/>
                    <a:pt x="8694" y="19949"/>
                    <a:pt x="9970" y="19949"/>
                  </a:cubicBezTo>
                  <a:cubicBezTo>
                    <a:pt x="12575" y="19949"/>
                    <a:pt x="15136" y="18927"/>
                    <a:pt x="17043" y="17010"/>
                  </a:cubicBezTo>
                  <a:cubicBezTo>
                    <a:pt x="19900" y="14152"/>
                    <a:pt x="20735" y="9858"/>
                    <a:pt x="19182" y="6132"/>
                  </a:cubicBezTo>
                  <a:cubicBezTo>
                    <a:pt x="17628" y="2423"/>
                    <a:pt x="14002" y="0"/>
                    <a:pt x="99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29;p57">
              <a:extLst>
                <a:ext uri="{FF2B5EF4-FFF2-40B4-BE49-F238E27FC236}">
                  <a16:creationId xmlns:a16="http://schemas.microsoft.com/office/drawing/2014/main" id="{B5E9BCBC-EF03-405A-BD53-CF24FB4E0F8D}"/>
                </a:ext>
              </a:extLst>
            </p:cNvPr>
            <p:cNvSpPr/>
            <p:nvPr/>
          </p:nvSpPr>
          <p:spPr>
            <a:xfrm rot="21445620">
              <a:off x="4537506" y="2294585"/>
              <a:ext cx="9139" cy="602805"/>
            </a:xfrm>
            <a:custGeom>
              <a:avLst/>
              <a:gdLst/>
              <a:ahLst/>
              <a:cxnLst/>
              <a:rect l="l" t="t" r="r" b="b"/>
              <a:pathLst>
                <a:path w="285" h="18798" extrusionOk="0">
                  <a:moveTo>
                    <a:pt x="117" y="1"/>
                  </a:moveTo>
                  <a:cubicBezTo>
                    <a:pt x="51" y="1"/>
                    <a:pt x="0" y="4194"/>
                    <a:pt x="0" y="9391"/>
                  </a:cubicBezTo>
                  <a:cubicBezTo>
                    <a:pt x="17" y="14587"/>
                    <a:pt x="84" y="18798"/>
                    <a:pt x="168" y="18798"/>
                  </a:cubicBezTo>
                  <a:cubicBezTo>
                    <a:pt x="234" y="18798"/>
                    <a:pt x="284" y="14587"/>
                    <a:pt x="284" y="9391"/>
                  </a:cubicBezTo>
                  <a:cubicBezTo>
                    <a:pt x="268" y="4194"/>
                    <a:pt x="20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30;p57">
              <a:extLst>
                <a:ext uri="{FF2B5EF4-FFF2-40B4-BE49-F238E27FC236}">
                  <a16:creationId xmlns:a16="http://schemas.microsoft.com/office/drawing/2014/main" id="{F718768A-1025-412C-833D-D5533BBDC35F}"/>
                </a:ext>
              </a:extLst>
            </p:cNvPr>
            <p:cNvSpPr/>
            <p:nvPr/>
          </p:nvSpPr>
          <p:spPr>
            <a:xfrm>
              <a:off x="4254708" y="2895754"/>
              <a:ext cx="647828" cy="644076"/>
            </a:xfrm>
            <a:custGeom>
              <a:avLst/>
              <a:gdLst/>
              <a:ahLst/>
              <a:cxnLst/>
              <a:rect l="l" t="t" r="r" b="b"/>
              <a:pathLst>
                <a:path w="20202" h="20085" extrusionOk="0">
                  <a:moveTo>
                    <a:pt x="10026" y="1"/>
                  </a:moveTo>
                  <a:cubicBezTo>
                    <a:pt x="9809" y="1"/>
                    <a:pt x="9591" y="17"/>
                    <a:pt x="9374" y="34"/>
                  </a:cubicBezTo>
                  <a:cubicBezTo>
                    <a:pt x="8940" y="51"/>
                    <a:pt x="8522" y="101"/>
                    <a:pt x="8104" y="184"/>
                  </a:cubicBezTo>
                  <a:cubicBezTo>
                    <a:pt x="5281" y="736"/>
                    <a:pt x="2824" y="2457"/>
                    <a:pt x="1354" y="4946"/>
                  </a:cubicBezTo>
                  <a:cubicBezTo>
                    <a:pt x="869" y="5782"/>
                    <a:pt x="502" y="6684"/>
                    <a:pt x="285" y="7620"/>
                  </a:cubicBezTo>
                  <a:cubicBezTo>
                    <a:pt x="184" y="7954"/>
                    <a:pt x="118" y="8305"/>
                    <a:pt x="84" y="8656"/>
                  </a:cubicBezTo>
                  <a:cubicBezTo>
                    <a:pt x="67" y="8806"/>
                    <a:pt x="34" y="8940"/>
                    <a:pt x="34" y="9073"/>
                  </a:cubicBezTo>
                  <a:cubicBezTo>
                    <a:pt x="17" y="9207"/>
                    <a:pt x="17" y="9324"/>
                    <a:pt x="17" y="9424"/>
                  </a:cubicBezTo>
                  <a:cubicBezTo>
                    <a:pt x="17" y="9625"/>
                    <a:pt x="1" y="9792"/>
                    <a:pt x="1" y="9892"/>
                  </a:cubicBezTo>
                  <a:cubicBezTo>
                    <a:pt x="1" y="10009"/>
                    <a:pt x="1" y="10059"/>
                    <a:pt x="1" y="10059"/>
                  </a:cubicBezTo>
                  <a:cubicBezTo>
                    <a:pt x="1" y="10059"/>
                    <a:pt x="17" y="10009"/>
                    <a:pt x="17" y="9892"/>
                  </a:cubicBezTo>
                  <a:cubicBezTo>
                    <a:pt x="34" y="9792"/>
                    <a:pt x="34" y="9625"/>
                    <a:pt x="51" y="9424"/>
                  </a:cubicBezTo>
                  <a:cubicBezTo>
                    <a:pt x="67" y="9324"/>
                    <a:pt x="67" y="9207"/>
                    <a:pt x="67" y="9073"/>
                  </a:cubicBezTo>
                  <a:cubicBezTo>
                    <a:pt x="84" y="8956"/>
                    <a:pt x="118" y="8806"/>
                    <a:pt x="134" y="8656"/>
                  </a:cubicBezTo>
                  <a:cubicBezTo>
                    <a:pt x="184" y="8321"/>
                    <a:pt x="251" y="7971"/>
                    <a:pt x="352" y="7636"/>
                  </a:cubicBezTo>
                  <a:cubicBezTo>
                    <a:pt x="569" y="6701"/>
                    <a:pt x="953" y="5815"/>
                    <a:pt x="1454" y="4996"/>
                  </a:cubicBezTo>
                  <a:cubicBezTo>
                    <a:pt x="2908" y="2557"/>
                    <a:pt x="5331" y="853"/>
                    <a:pt x="8121" y="318"/>
                  </a:cubicBezTo>
                  <a:cubicBezTo>
                    <a:pt x="8539" y="251"/>
                    <a:pt x="8956" y="201"/>
                    <a:pt x="9374" y="184"/>
                  </a:cubicBezTo>
                  <a:cubicBezTo>
                    <a:pt x="9591" y="168"/>
                    <a:pt x="9809" y="151"/>
                    <a:pt x="10026" y="151"/>
                  </a:cubicBezTo>
                  <a:lnTo>
                    <a:pt x="10677" y="184"/>
                  </a:lnTo>
                  <a:cubicBezTo>
                    <a:pt x="10895" y="184"/>
                    <a:pt x="11129" y="218"/>
                    <a:pt x="11346" y="251"/>
                  </a:cubicBezTo>
                  <a:cubicBezTo>
                    <a:pt x="11563" y="285"/>
                    <a:pt x="11780" y="318"/>
                    <a:pt x="11997" y="368"/>
                  </a:cubicBezTo>
                  <a:cubicBezTo>
                    <a:pt x="12916" y="569"/>
                    <a:pt x="13785" y="886"/>
                    <a:pt x="14621" y="1321"/>
                  </a:cubicBezTo>
                  <a:cubicBezTo>
                    <a:pt x="14821" y="1421"/>
                    <a:pt x="15022" y="1554"/>
                    <a:pt x="15222" y="1671"/>
                  </a:cubicBezTo>
                  <a:cubicBezTo>
                    <a:pt x="15439" y="1805"/>
                    <a:pt x="15640" y="1939"/>
                    <a:pt x="15824" y="2089"/>
                  </a:cubicBezTo>
                  <a:cubicBezTo>
                    <a:pt x="16642" y="2674"/>
                    <a:pt x="17344" y="3376"/>
                    <a:pt x="17912" y="4178"/>
                  </a:cubicBezTo>
                  <a:cubicBezTo>
                    <a:pt x="18530" y="5013"/>
                    <a:pt x="19015" y="5932"/>
                    <a:pt x="19332" y="6901"/>
                  </a:cubicBezTo>
                  <a:cubicBezTo>
                    <a:pt x="20018" y="8923"/>
                    <a:pt x="20018" y="11112"/>
                    <a:pt x="19349" y="13133"/>
                  </a:cubicBezTo>
                  <a:cubicBezTo>
                    <a:pt x="19032" y="14119"/>
                    <a:pt x="18547" y="15038"/>
                    <a:pt x="17946" y="15874"/>
                  </a:cubicBezTo>
                  <a:cubicBezTo>
                    <a:pt x="17361" y="16676"/>
                    <a:pt x="16659" y="17394"/>
                    <a:pt x="15857" y="17962"/>
                  </a:cubicBezTo>
                  <a:cubicBezTo>
                    <a:pt x="15673" y="18113"/>
                    <a:pt x="15473" y="18263"/>
                    <a:pt x="15256" y="18380"/>
                  </a:cubicBezTo>
                  <a:cubicBezTo>
                    <a:pt x="15055" y="18497"/>
                    <a:pt x="14855" y="18631"/>
                    <a:pt x="14654" y="18747"/>
                  </a:cubicBezTo>
                  <a:cubicBezTo>
                    <a:pt x="13819" y="19182"/>
                    <a:pt x="12950" y="19499"/>
                    <a:pt x="12048" y="19717"/>
                  </a:cubicBezTo>
                  <a:cubicBezTo>
                    <a:pt x="11814" y="19767"/>
                    <a:pt x="11596" y="19783"/>
                    <a:pt x="11379" y="19817"/>
                  </a:cubicBezTo>
                  <a:cubicBezTo>
                    <a:pt x="11162" y="19867"/>
                    <a:pt x="10945" y="19884"/>
                    <a:pt x="10711" y="19900"/>
                  </a:cubicBezTo>
                  <a:lnTo>
                    <a:pt x="10059" y="19934"/>
                  </a:lnTo>
                  <a:cubicBezTo>
                    <a:pt x="9842" y="19934"/>
                    <a:pt x="9625" y="19917"/>
                    <a:pt x="9424" y="19900"/>
                  </a:cubicBezTo>
                  <a:cubicBezTo>
                    <a:pt x="8990" y="19884"/>
                    <a:pt x="8572" y="19834"/>
                    <a:pt x="8171" y="19767"/>
                  </a:cubicBezTo>
                  <a:cubicBezTo>
                    <a:pt x="5364" y="19249"/>
                    <a:pt x="2941" y="17561"/>
                    <a:pt x="1471" y="15122"/>
                  </a:cubicBezTo>
                  <a:cubicBezTo>
                    <a:pt x="970" y="14303"/>
                    <a:pt x="585" y="13417"/>
                    <a:pt x="352" y="12482"/>
                  </a:cubicBezTo>
                  <a:cubicBezTo>
                    <a:pt x="251" y="12148"/>
                    <a:pt x="184" y="11813"/>
                    <a:pt x="134" y="11463"/>
                  </a:cubicBezTo>
                  <a:cubicBezTo>
                    <a:pt x="118" y="11312"/>
                    <a:pt x="84" y="11179"/>
                    <a:pt x="84" y="11045"/>
                  </a:cubicBezTo>
                  <a:cubicBezTo>
                    <a:pt x="67" y="10911"/>
                    <a:pt x="67" y="10794"/>
                    <a:pt x="51" y="10694"/>
                  </a:cubicBezTo>
                  <a:cubicBezTo>
                    <a:pt x="34" y="10493"/>
                    <a:pt x="34" y="10343"/>
                    <a:pt x="17" y="10226"/>
                  </a:cubicBezTo>
                  <a:cubicBezTo>
                    <a:pt x="17" y="10109"/>
                    <a:pt x="1" y="10059"/>
                    <a:pt x="1" y="10059"/>
                  </a:cubicBezTo>
                  <a:cubicBezTo>
                    <a:pt x="1" y="10059"/>
                    <a:pt x="1" y="10109"/>
                    <a:pt x="1" y="10226"/>
                  </a:cubicBezTo>
                  <a:cubicBezTo>
                    <a:pt x="1" y="10343"/>
                    <a:pt x="17" y="10493"/>
                    <a:pt x="17" y="10694"/>
                  </a:cubicBezTo>
                  <a:cubicBezTo>
                    <a:pt x="17" y="10811"/>
                    <a:pt x="34" y="10928"/>
                    <a:pt x="34" y="11045"/>
                  </a:cubicBezTo>
                  <a:cubicBezTo>
                    <a:pt x="51" y="11179"/>
                    <a:pt x="67" y="11312"/>
                    <a:pt x="84" y="11463"/>
                  </a:cubicBezTo>
                  <a:cubicBezTo>
                    <a:pt x="134" y="11813"/>
                    <a:pt x="201" y="12164"/>
                    <a:pt x="285" y="12499"/>
                  </a:cubicBezTo>
                  <a:cubicBezTo>
                    <a:pt x="519" y="13451"/>
                    <a:pt x="886" y="14353"/>
                    <a:pt x="1387" y="15172"/>
                  </a:cubicBezTo>
                  <a:cubicBezTo>
                    <a:pt x="2841" y="17645"/>
                    <a:pt x="5314" y="19382"/>
                    <a:pt x="8138" y="19917"/>
                  </a:cubicBezTo>
                  <a:cubicBezTo>
                    <a:pt x="8555" y="19984"/>
                    <a:pt x="8990" y="20034"/>
                    <a:pt x="9408" y="20051"/>
                  </a:cubicBezTo>
                  <a:cubicBezTo>
                    <a:pt x="9625" y="20067"/>
                    <a:pt x="9842" y="20084"/>
                    <a:pt x="10059" y="20084"/>
                  </a:cubicBezTo>
                  <a:lnTo>
                    <a:pt x="10728" y="20051"/>
                  </a:lnTo>
                  <a:cubicBezTo>
                    <a:pt x="10961" y="20051"/>
                    <a:pt x="11179" y="20017"/>
                    <a:pt x="11396" y="19984"/>
                  </a:cubicBezTo>
                  <a:cubicBezTo>
                    <a:pt x="11630" y="19934"/>
                    <a:pt x="11847" y="19917"/>
                    <a:pt x="12081" y="19867"/>
                  </a:cubicBezTo>
                  <a:cubicBezTo>
                    <a:pt x="13000" y="19666"/>
                    <a:pt x="13885" y="19332"/>
                    <a:pt x="14721" y="18898"/>
                  </a:cubicBezTo>
                  <a:cubicBezTo>
                    <a:pt x="14938" y="18781"/>
                    <a:pt x="15139" y="18647"/>
                    <a:pt x="15356" y="18530"/>
                  </a:cubicBezTo>
                  <a:cubicBezTo>
                    <a:pt x="15573" y="18397"/>
                    <a:pt x="15774" y="18263"/>
                    <a:pt x="15957" y="18113"/>
                  </a:cubicBezTo>
                  <a:cubicBezTo>
                    <a:pt x="16776" y="17511"/>
                    <a:pt x="17495" y="16793"/>
                    <a:pt x="18079" y="15974"/>
                  </a:cubicBezTo>
                  <a:cubicBezTo>
                    <a:pt x="18714" y="15122"/>
                    <a:pt x="19199" y="14186"/>
                    <a:pt x="19516" y="13200"/>
                  </a:cubicBezTo>
                  <a:cubicBezTo>
                    <a:pt x="20201" y="11128"/>
                    <a:pt x="20201" y="8906"/>
                    <a:pt x="19500" y="6851"/>
                  </a:cubicBezTo>
                  <a:cubicBezTo>
                    <a:pt x="19182" y="5849"/>
                    <a:pt x="18681" y="4913"/>
                    <a:pt x="18063" y="4077"/>
                  </a:cubicBezTo>
                  <a:cubicBezTo>
                    <a:pt x="17762" y="3676"/>
                    <a:pt x="17428" y="3292"/>
                    <a:pt x="17077" y="2925"/>
                  </a:cubicBezTo>
                  <a:cubicBezTo>
                    <a:pt x="16709" y="2574"/>
                    <a:pt x="16325" y="2256"/>
                    <a:pt x="15924" y="1955"/>
                  </a:cubicBezTo>
                  <a:cubicBezTo>
                    <a:pt x="15740" y="1805"/>
                    <a:pt x="15523" y="1655"/>
                    <a:pt x="15322" y="1538"/>
                  </a:cubicBezTo>
                  <a:cubicBezTo>
                    <a:pt x="15105" y="1421"/>
                    <a:pt x="14905" y="1287"/>
                    <a:pt x="14687" y="1170"/>
                  </a:cubicBezTo>
                  <a:cubicBezTo>
                    <a:pt x="14270" y="953"/>
                    <a:pt x="13835" y="752"/>
                    <a:pt x="13384" y="602"/>
                  </a:cubicBezTo>
                  <a:cubicBezTo>
                    <a:pt x="12933" y="435"/>
                    <a:pt x="12499" y="301"/>
                    <a:pt x="12031" y="201"/>
                  </a:cubicBezTo>
                  <a:cubicBezTo>
                    <a:pt x="11814" y="168"/>
                    <a:pt x="11580" y="134"/>
                    <a:pt x="11362" y="101"/>
                  </a:cubicBezTo>
                  <a:cubicBezTo>
                    <a:pt x="11145" y="67"/>
                    <a:pt x="10911" y="34"/>
                    <a:pt x="10694" y="34"/>
                  </a:cubicBezTo>
                  <a:lnTo>
                    <a:pt x="100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3129;p57">
            <a:extLst>
              <a:ext uri="{FF2B5EF4-FFF2-40B4-BE49-F238E27FC236}">
                <a16:creationId xmlns:a16="http://schemas.microsoft.com/office/drawing/2014/main" id="{261F38A8-8576-43EB-B289-573CC65EC689}"/>
              </a:ext>
            </a:extLst>
          </p:cNvPr>
          <p:cNvSpPr/>
          <p:nvPr/>
        </p:nvSpPr>
        <p:spPr>
          <a:xfrm rot="314581">
            <a:off x="3558175" y="2566257"/>
            <a:ext cx="9139" cy="602805"/>
          </a:xfrm>
          <a:custGeom>
            <a:avLst/>
            <a:gdLst/>
            <a:ahLst/>
            <a:cxnLst/>
            <a:rect l="l" t="t" r="r" b="b"/>
            <a:pathLst>
              <a:path w="285" h="18798" extrusionOk="0">
                <a:moveTo>
                  <a:pt x="117" y="1"/>
                </a:moveTo>
                <a:cubicBezTo>
                  <a:pt x="51" y="1"/>
                  <a:pt x="0" y="4194"/>
                  <a:pt x="0" y="9391"/>
                </a:cubicBezTo>
                <a:cubicBezTo>
                  <a:pt x="17" y="14587"/>
                  <a:pt x="84" y="18798"/>
                  <a:pt x="168" y="18798"/>
                </a:cubicBezTo>
                <a:cubicBezTo>
                  <a:pt x="234" y="18798"/>
                  <a:pt x="284" y="14587"/>
                  <a:pt x="284" y="9391"/>
                </a:cubicBezTo>
                <a:cubicBezTo>
                  <a:pt x="268" y="4194"/>
                  <a:pt x="20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70;p57">
            <a:extLst>
              <a:ext uri="{FF2B5EF4-FFF2-40B4-BE49-F238E27FC236}">
                <a16:creationId xmlns:a16="http://schemas.microsoft.com/office/drawing/2014/main" id="{7042617F-5F53-4AE0-820F-A0B9C993BD24}"/>
              </a:ext>
            </a:extLst>
          </p:cNvPr>
          <p:cNvSpPr txBox="1">
            <a:spLocks/>
          </p:cNvSpPr>
          <p:nvPr/>
        </p:nvSpPr>
        <p:spPr>
          <a:xfrm>
            <a:off x="4380213" y="3839860"/>
            <a:ext cx="1695600" cy="32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r>
              <a:rPr lang="en-IE" dirty="0"/>
              <a:t>BMS</a:t>
            </a:r>
          </a:p>
        </p:txBody>
      </p:sp>
      <p:sp>
        <p:nvSpPr>
          <p:cNvPr id="100" name="Google Shape;1262;p36">
            <a:extLst>
              <a:ext uri="{FF2B5EF4-FFF2-40B4-BE49-F238E27FC236}">
                <a16:creationId xmlns:a16="http://schemas.microsoft.com/office/drawing/2014/main" id="{2E04EF6C-301F-4199-B6BC-05BC61F7720A}"/>
              </a:ext>
            </a:extLst>
          </p:cNvPr>
          <p:cNvSpPr txBox="1">
            <a:spLocks/>
          </p:cNvSpPr>
          <p:nvPr/>
        </p:nvSpPr>
        <p:spPr>
          <a:xfrm>
            <a:off x="6066581" y="360175"/>
            <a:ext cx="2518294"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PROJECT OVERVIEW</a:t>
            </a:r>
          </a:p>
        </p:txBody>
      </p:sp>
      <p:sp>
        <p:nvSpPr>
          <p:cNvPr id="126" name="Google Shape;1274;p36">
            <a:extLst>
              <a:ext uri="{FF2B5EF4-FFF2-40B4-BE49-F238E27FC236}">
                <a16:creationId xmlns:a16="http://schemas.microsoft.com/office/drawing/2014/main" id="{6B54397B-D99E-45FC-9473-E060030E4EE2}"/>
              </a:ext>
            </a:extLst>
          </p:cNvPr>
          <p:cNvSpPr txBox="1">
            <a:spLocks/>
          </p:cNvSpPr>
          <p:nvPr/>
        </p:nvSpPr>
        <p:spPr>
          <a:xfrm>
            <a:off x="8103203" y="91265"/>
            <a:ext cx="963344" cy="7151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Lilita One" panose="020B0604020202020204" charset="0"/>
              </a:rPr>
              <a:t>01</a:t>
            </a:r>
            <a:endParaRPr lang="en" dirty="0">
              <a:solidFill>
                <a:schemeClr val="accent1"/>
              </a:solidFill>
              <a:latin typeface="Lilita One" panose="020B0604020202020204" charset="0"/>
            </a:endParaRPr>
          </a:p>
        </p:txBody>
      </p:sp>
      <p:grpSp>
        <p:nvGrpSpPr>
          <p:cNvPr id="127" name="Google Shape;13863;p73">
            <a:extLst>
              <a:ext uri="{FF2B5EF4-FFF2-40B4-BE49-F238E27FC236}">
                <a16:creationId xmlns:a16="http://schemas.microsoft.com/office/drawing/2014/main" id="{A1F38592-8112-4891-A279-4A6A265F014D}"/>
              </a:ext>
            </a:extLst>
          </p:cNvPr>
          <p:cNvGrpSpPr/>
          <p:nvPr/>
        </p:nvGrpSpPr>
        <p:grpSpPr>
          <a:xfrm>
            <a:off x="1413349" y="3282478"/>
            <a:ext cx="371487" cy="366826"/>
            <a:chOff x="3513796" y="2882084"/>
            <a:chExt cx="371487" cy="366826"/>
          </a:xfrm>
        </p:grpSpPr>
        <p:sp>
          <p:nvSpPr>
            <p:cNvPr id="128" name="Google Shape;13864;p73">
              <a:extLst>
                <a:ext uri="{FF2B5EF4-FFF2-40B4-BE49-F238E27FC236}">
                  <a16:creationId xmlns:a16="http://schemas.microsoft.com/office/drawing/2014/main" id="{3F4145CE-FFBE-4480-916E-B84DB0B5804C}"/>
                </a:ext>
              </a:extLst>
            </p:cNvPr>
            <p:cNvSpPr/>
            <p:nvPr/>
          </p:nvSpPr>
          <p:spPr>
            <a:xfrm>
              <a:off x="3696384" y="2890725"/>
              <a:ext cx="11024" cy="60409"/>
            </a:xfrm>
            <a:custGeom>
              <a:avLst/>
              <a:gdLst/>
              <a:ahLst/>
              <a:cxnLst/>
              <a:rect l="l" t="t" r="r" b="b"/>
              <a:pathLst>
                <a:path w="421" h="2307" extrusionOk="0">
                  <a:moveTo>
                    <a:pt x="206" y="0"/>
                  </a:moveTo>
                  <a:cubicBezTo>
                    <a:pt x="103" y="0"/>
                    <a:pt x="1" y="70"/>
                    <a:pt x="1" y="208"/>
                  </a:cubicBezTo>
                  <a:lnTo>
                    <a:pt x="1" y="2097"/>
                  </a:lnTo>
                  <a:cubicBezTo>
                    <a:pt x="1" y="2211"/>
                    <a:pt x="96" y="2307"/>
                    <a:pt x="211" y="2307"/>
                  </a:cubicBezTo>
                  <a:cubicBezTo>
                    <a:pt x="325" y="2307"/>
                    <a:pt x="421" y="2211"/>
                    <a:pt x="411" y="2097"/>
                  </a:cubicBezTo>
                  <a:lnTo>
                    <a:pt x="411" y="208"/>
                  </a:lnTo>
                  <a:cubicBezTo>
                    <a:pt x="411" y="70"/>
                    <a:pt x="308" y="0"/>
                    <a:pt x="20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865;p73">
              <a:extLst>
                <a:ext uri="{FF2B5EF4-FFF2-40B4-BE49-F238E27FC236}">
                  <a16:creationId xmlns:a16="http://schemas.microsoft.com/office/drawing/2014/main" id="{332B27E7-EDB3-4870-9BA9-D435D6D8E4F0}"/>
                </a:ext>
              </a:extLst>
            </p:cNvPr>
            <p:cNvSpPr/>
            <p:nvPr/>
          </p:nvSpPr>
          <p:spPr>
            <a:xfrm>
              <a:off x="3682899" y="2882084"/>
              <a:ext cx="32993" cy="28332"/>
            </a:xfrm>
            <a:custGeom>
              <a:avLst/>
              <a:gdLst/>
              <a:ahLst/>
              <a:cxnLst/>
              <a:rect l="l" t="t" r="r" b="b"/>
              <a:pathLst>
                <a:path w="1260" h="1082" extrusionOk="0">
                  <a:moveTo>
                    <a:pt x="720" y="1"/>
                  </a:moveTo>
                  <a:cubicBezTo>
                    <a:pt x="589" y="1"/>
                    <a:pt x="455" y="49"/>
                    <a:pt x="344" y="156"/>
                  </a:cubicBezTo>
                  <a:cubicBezTo>
                    <a:pt x="1" y="500"/>
                    <a:pt x="249" y="1082"/>
                    <a:pt x="726" y="1082"/>
                  </a:cubicBezTo>
                  <a:cubicBezTo>
                    <a:pt x="1021" y="1082"/>
                    <a:pt x="1260" y="834"/>
                    <a:pt x="1260" y="538"/>
                  </a:cubicBezTo>
                  <a:cubicBezTo>
                    <a:pt x="1260" y="215"/>
                    <a:pt x="997" y="1"/>
                    <a:pt x="720"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866;p73">
              <a:extLst>
                <a:ext uri="{FF2B5EF4-FFF2-40B4-BE49-F238E27FC236}">
                  <a16:creationId xmlns:a16="http://schemas.microsoft.com/office/drawing/2014/main" id="{80E68FB6-91AB-416C-8C33-DA73FDD93D0B}"/>
                </a:ext>
              </a:extLst>
            </p:cNvPr>
            <p:cNvSpPr/>
            <p:nvPr/>
          </p:nvSpPr>
          <p:spPr>
            <a:xfrm>
              <a:off x="3754357" y="2890725"/>
              <a:ext cx="10762" cy="60409"/>
            </a:xfrm>
            <a:custGeom>
              <a:avLst/>
              <a:gdLst/>
              <a:ahLst/>
              <a:cxnLst/>
              <a:rect l="l" t="t" r="r" b="b"/>
              <a:pathLst>
                <a:path w="411" h="2307" extrusionOk="0">
                  <a:moveTo>
                    <a:pt x="205" y="0"/>
                  </a:moveTo>
                  <a:cubicBezTo>
                    <a:pt x="103" y="0"/>
                    <a:pt x="0" y="70"/>
                    <a:pt x="0" y="208"/>
                  </a:cubicBezTo>
                  <a:lnTo>
                    <a:pt x="0" y="2097"/>
                  </a:lnTo>
                  <a:cubicBezTo>
                    <a:pt x="0" y="2211"/>
                    <a:pt x="86" y="2307"/>
                    <a:pt x="200" y="2307"/>
                  </a:cubicBezTo>
                  <a:cubicBezTo>
                    <a:pt x="315" y="2307"/>
                    <a:pt x="410" y="2211"/>
                    <a:pt x="410" y="2097"/>
                  </a:cubicBezTo>
                  <a:lnTo>
                    <a:pt x="410" y="208"/>
                  </a:lnTo>
                  <a:cubicBezTo>
                    <a:pt x="410" y="70"/>
                    <a:pt x="308" y="0"/>
                    <a:pt x="205"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867;p73">
              <a:extLst>
                <a:ext uri="{FF2B5EF4-FFF2-40B4-BE49-F238E27FC236}">
                  <a16:creationId xmlns:a16="http://schemas.microsoft.com/office/drawing/2014/main" id="{FD9158A7-429C-4838-9641-9361D8CE2F23}"/>
                </a:ext>
              </a:extLst>
            </p:cNvPr>
            <p:cNvSpPr/>
            <p:nvPr/>
          </p:nvSpPr>
          <p:spPr>
            <a:xfrm>
              <a:off x="3740610" y="2882084"/>
              <a:ext cx="33255" cy="28332"/>
            </a:xfrm>
            <a:custGeom>
              <a:avLst/>
              <a:gdLst/>
              <a:ahLst/>
              <a:cxnLst/>
              <a:rect l="l" t="t" r="r" b="b"/>
              <a:pathLst>
                <a:path w="1270" h="1082" extrusionOk="0">
                  <a:moveTo>
                    <a:pt x="722" y="1"/>
                  </a:moveTo>
                  <a:cubicBezTo>
                    <a:pt x="590" y="1"/>
                    <a:pt x="454" y="49"/>
                    <a:pt x="344" y="156"/>
                  </a:cubicBezTo>
                  <a:cubicBezTo>
                    <a:pt x="0" y="500"/>
                    <a:pt x="248" y="1082"/>
                    <a:pt x="725" y="1082"/>
                  </a:cubicBezTo>
                  <a:cubicBezTo>
                    <a:pt x="1021" y="1082"/>
                    <a:pt x="1260" y="834"/>
                    <a:pt x="1269" y="538"/>
                  </a:cubicBezTo>
                  <a:cubicBezTo>
                    <a:pt x="1269" y="215"/>
                    <a:pt x="1002" y="1"/>
                    <a:pt x="722"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868;p73">
              <a:extLst>
                <a:ext uri="{FF2B5EF4-FFF2-40B4-BE49-F238E27FC236}">
                  <a16:creationId xmlns:a16="http://schemas.microsoft.com/office/drawing/2014/main" id="{227CA037-1825-448E-9D72-BC93129057C2}"/>
                </a:ext>
              </a:extLst>
            </p:cNvPr>
            <p:cNvSpPr/>
            <p:nvPr/>
          </p:nvSpPr>
          <p:spPr>
            <a:xfrm>
              <a:off x="3638698" y="2890725"/>
              <a:ext cx="10762" cy="60409"/>
            </a:xfrm>
            <a:custGeom>
              <a:avLst/>
              <a:gdLst/>
              <a:ahLst/>
              <a:cxnLst/>
              <a:rect l="l" t="t" r="r" b="b"/>
              <a:pathLst>
                <a:path w="411" h="2307" extrusionOk="0">
                  <a:moveTo>
                    <a:pt x="205" y="0"/>
                  </a:moveTo>
                  <a:cubicBezTo>
                    <a:pt x="103" y="0"/>
                    <a:pt x="0" y="70"/>
                    <a:pt x="0" y="208"/>
                  </a:cubicBezTo>
                  <a:lnTo>
                    <a:pt x="0" y="2097"/>
                  </a:lnTo>
                  <a:cubicBezTo>
                    <a:pt x="0" y="2211"/>
                    <a:pt x="96" y="2307"/>
                    <a:pt x="210" y="2307"/>
                  </a:cubicBezTo>
                  <a:cubicBezTo>
                    <a:pt x="324" y="2307"/>
                    <a:pt x="410" y="2211"/>
                    <a:pt x="410" y="2097"/>
                  </a:cubicBezTo>
                  <a:lnTo>
                    <a:pt x="410" y="208"/>
                  </a:lnTo>
                  <a:cubicBezTo>
                    <a:pt x="410" y="70"/>
                    <a:pt x="308" y="0"/>
                    <a:pt x="205"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869;p73">
              <a:extLst>
                <a:ext uri="{FF2B5EF4-FFF2-40B4-BE49-F238E27FC236}">
                  <a16:creationId xmlns:a16="http://schemas.microsoft.com/office/drawing/2014/main" id="{318E809B-47CC-4E66-B3C6-D6A2046F3876}"/>
                </a:ext>
              </a:extLst>
            </p:cNvPr>
            <p:cNvSpPr/>
            <p:nvPr/>
          </p:nvSpPr>
          <p:spPr>
            <a:xfrm>
              <a:off x="3625187" y="2882084"/>
              <a:ext cx="33019" cy="28332"/>
            </a:xfrm>
            <a:custGeom>
              <a:avLst/>
              <a:gdLst/>
              <a:ahLst/>
              <a:cxnLst/>
              <a:rect l="l" t="t" r="r" b="b"/>
              <a:pathLst>
                <a:path w="1261" h="1082" extrusionOk="0">
                  <a:moveTo>
                    <a:pt x="716" y="1"/>
                  </a:moveTo>
                  <a:cubicBezTo>
                    <a:pt x="585" y="1"/>
                    <a:pt x="452" y="49"/>
                    <a:pt x="344" y="156"/>
                  </a:cubicBezTo>
                  <a:cubicBezTo>
                    <a:pt x="1" y="500"/>
                    <a:pt x="239" y="1082"/>
                    <a:pt x="726" y="1082"/>
                  </a:cubicBezTo>
                  <a:cubicBezTo>
                    <a:pt x="1022" y="1082"/>
                    <a:pt x="1260" y="834"/>
                    <a:pt x="1260" y="538"/>
                  </a:cubicBezTo>
                  <a:cubicBezTo>
                    <a:pt x="1260" y="215"/>
                    <a:pt x="993" y="1"/>
                    <a:pt x="71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870;p73">
              <a:extLst>
                <a:ext uri="{FF2B5EF4-FFF2-40B4-BE49-F238E27FC236}">
                  <a16:creationId xmlns:a16="http://schemas.microsoft.com/office/drawing/2014/main" id="{FA9D429E-9778-4678-AF7F-42AEBA63859E}"/>
                </a:ext>
              </a:extLst>
            </p:cNvPr>
            <p:cNvSpPr/>
            <p:nvPr/>
          </p:nvSpPr>
          <p:spPr>
            <a:xfrm>
              <a:off x="3696384" y="3179991"/>
              <a:ext cx="10788" cy="60173"/>
            </a:xfrm>
            <a:custGeom>
              <a:avLst/>
              <a:gdLst/>
              <a:ahLst/>
              <a:cxnLst/>
              <a:rect l="l" t="t" r="r" b="b"/>
              <a:pathLst>
                <a:path w="412" h="2298" extrusionOk="0">
                  <a:moveTo>
                    <a:pt x="206" y="1"/>
                  </a:moveTo>
                  <a:cubicBezTo>
                    <a:pt x="103" y="1"/>
                    <a:pt x="1" y="70"/>
                    <a:pt x="1" y="208"/>
                  </a:cubicBezTo>
                  <a:lnTo>
                    <a:pt x="1" y="2097"/>
                  </a:lnTo>
                  <a:cubicBezTo>
                    <a:pt x="1" y="2202"/>
                    <a:pt x="96" y="2297"/>
                    <a:pt x="211" y="2297"/>
                  </a:cubicBezTo>
                  <a:cubicBezTo>
                    <a:pt x="325" y="2297"/>
                    <a:pt x="411" y="2212"/>
                    <a:pt x="411" y="2097"/>
                  </a:cubicBezTo>
                  <a:lnTo>
                    <a:pt x="411" y="208"/>
                  </a:lnTo>
                  <a:cubicBezTo>
                    <a:pt x="411" y="70"/>
                    <a:pt x="308" y="1"/>
                    <a:pt x="20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871;p73">
              <a:extLst>
                <a:ext uri="{FF2B5EF4-FFF2-40B4-BE49-F238E27FC236}">
                  <a16:creationId xmlns:a16="http://schemas.microsoft.com/office/drawing/2014/main" id="{C038E4A2-C9B1-45C6-9BCD-31749B999CEB}"/>
                </a:ext>
              </a:extLst>
            </p:cNvPr>
            <p:cNvSpPr/>
            <p:nvPr/>
          </p:nvSpPr>
          <p:spPr>
            <a:xfrm>
              <a:off x="3682899" y="3220656"/>
              <a:ext cx="32993" cy="28254"/>
            </a:xfrm>
            <a:custGeom>
              <a:avLst/>
              <a:gdLst/>
              <a:ahLst/>
              <a:cxnLst/>
              <a:rect l="l" t="t" r="r" b="b"/>
              <a:pathLst>
                <a:path w="1260" h="1079" extrusionOk="0">
                  <a:moveTo>
                    <a:pt x="725" y="1"/>
                  </a:moveTo>
                  <a:cubicBezTo>
                    <a:pt x="592" y="1"/>
                    <a:pt x="456" y="51"/>
                    <a:pt x="344" y="162"/>
                  </a:cubicBezTo>
                  <a:cubicBezTo>
                    <a:pt x="1" y="496"/>
                    <a:pt x="249" y="1078"/>
                    <a:pt x="726" y="1078"/>
                  </a:cubicBezTo>
                  <a:cubicBezTo>
                    <a:pt x="1021" y="1078"/>
                    <a:pt x="1260" y="840"/>
                    <a:pt x="1260" y="544"/>
                  </a:cubicBezTo>
                  <a:cubicBezTo>
                    <a:pt x="1260" y="216"/>
                    <a:pt x="1000" y="1"/>
                    <a:pt x="725"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872;p73">
              <a:extLst>
                <a:ext uri="{FF2B5EF4-FFF2-40B4-BE49-F238E27FC236}">
                  <a16:creationId xmlns:a16="http://schemas.microsoft.com/office/drawing/2014/main" id="{7E35043B-7F79-44C8-823E-4545A34FF94D}"/>
                </a:ext>
              </a:extLst>
            </p:cNvPr>
            <p:cNvSpPr/>
            <p:nvPr/>
          </p:nvSpPr>
          <p:spPr>
            <a:xfrm>
              <a:off x="3638698" y="3179991"/>
              <a:ext cx="10762" cy="60173"/>
            </a:xfrm>
            <a:custGeom>
              <a:avLst/>
              <a:gdLst/>
              <a:ahLst/>
              <a:cxnLst/>
              <a:rect l="l" t="t" r="r" b="b"/>
              <a:pathLst>
                <a:path w="411" h="2298" extrusionOk="0">
                  <a:moveTo>
                    <a:pt x="205" y="1"/>
                  </a:moveTo>
                  <a:cubicBezTo>
                    <a:pt x="103" y="1"/>
                    <a:pt x="0" y="70"/>
                    <a:pt x="0" y="208"/>
                  </a:cubicBezTo>
                  <a:lnTo>
                    <a:pt x="0" y="2097"/>
                  </a:lnTo>
                  <a:cubicBezTo>
                    <a:pt x="0" y="2202"/>
                    <a:pt x="96" y="2297"/>
                    <a:pt x="210" y="2297"/>
                  </a:cubicBezTo>
                  <a:cubicBezTo>
                    <a:pt x="315" y="2297"/>
                    <a:pt x="410" y="2212"/>
                    <a:pt x="410" y="2097"/>
                  </a:cubicBezTo>
                  <a:lnTo>
                    <a:pt x="410" y="208"/>
                  </a:lnTo>
                  <a:cubicBezTo>
                    <a:pt x="410" y="70"/>
                    <a:pt x="308" y="1"/>
                    <a:pt x="205"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873;p73">
              <a:extLst>
                <a:ext uri="{FF2B5EF4-FFF2-40B4-BE49-F238E27FC236}">
                  <a16:creationId xmlns:a16="http://schemas.microsoft.com/office/drawing/2014/main" id="{4D54ABF3-601A-442F-9E7F-8CA19A543EEE}"/>
                </a:ext>
              </a:extLst>
            </p:cNvPr>
            <p:cNvSpPr/>
            <p:nvPr/>
          </p:nvSpPr>
          <p:spPr>
            <a:xfrm>
              <a:off x="3625187" y="3220656"/>
              <a:ext cx="33019" cy="28254"/>
            </a:xfrm>
            <a:custGeom>
              <a:avLst/>
              <a:gdLst/>
              <a:ahLst/>
              <a:cxnLst/>
              <a:rect l="l" t="t" r="r" b="b"/>
              <a:pathLst>
                <a:path w="1261" h="1079" extrusionOk="0">
                  <a:moveTo>
                    <a:pt x="721" y="1"/>
                  </a:moveTo>
                  <a:cubicBezTo>
                    <a:pt x="588" y="1"/>
                    <a:pt x="453" y="51"/>
                    <a:pt x="344" y="162"/>
                  </a:cubicBezTo>
                  <a:cubicBezTo>
                    <a:pt x="1" y="496"/>
                    <a:pt x="239" y="1078"/>
                    <a:pt x="726" y="1078"/>
                  </a:cubicBezTo>
                  <a:cubicBezTo>
                    <a:pt x="1022" y="1078"/>
                    <a:pt x="1260" y="840"/>
                    <a:pt x="1260" y="544"/>
                  </a:cubicBezTo>
                  <a:cubicBezTo>
                    <a:pt x="1260" y="216"/>
                    <a:pt x="995" y="1"/>
                    <a:pt x="721"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74;p73">
              <a:extLst>
                <a:ext uri="{FF2B5EF4-FFF2-40B4-BE49-F238E27FC236}">
                  <a16:creationId xmlns:a16="http://schemas.microsoft.com/office/drawing/2014/main" id="{EC59C871-27A6-4ADC-9497-093780F8FC18}"/>
                </a:ext>
              </a:extLst>
            </p:cNvPr>
            <p:cNvSpPr/>
            <p:nvPr/>
          </p:nvSpPr>
          <p:spPr>
            <a:xfrm>
              <a:off x="3754227" y="3179991"/>
              <a:ext cx="10893" cy="60173"/>
            </a:xfrm>
            <a:custGeom>
              <a:avLst/>
              <a:gdLst/>
              <a:ahLst/>
              <a:cxnLst/>
              <a:rect l="l" t="t" r="r" b="b"/>
              <a:pathLst>
                <a:path w="416" h="2298" extrusionOk="0">
                  <a:moveTo>
                    <a:pt x="203" y="1"/>
                  </a:moveTo>
                  <a:cubicBezTo>
                    <a:pt x="100" y="1"/>
                    <a:pt x="0" y="70"/>
                    <a:pt x="5" y="208"/>
                  </a:cubicBezTo>
                  <a:lnTo>
                    <a:pt x="5" y="2097"/>
                  </a:lnTo>
                  <a:cubicBezTo>
                    <a:pt x="5" y="2202"/>
                    <a:pt x="91" y="2297"/>
                    <a:pt x="205" y="2297"/>
                  </a:cubicBezTo>
                  <a:cubicBezTo>
                    <a:pt x="320" y="2297"/>
                    <a:pt x="406" y="2212"/>
                    <a:pt x="415" y="2097"/>
                  </a:cubicBezTo>
                  <a:lnTo>
                    <a:pt x="415" y="208"/>
                  </a:lnTo>
                  <a:cubicBezTo>
                    <a:pt x="411" y="70"/>
                    <a:pt x="306" y="1"/>
                    <a:pt x="203"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875;p73">
              <a:extLst>
                <a:ext uri="{FF2B5EF4-FFF2-40B4-BE49-F238E27FC236}">
                  <a16:creationId xmlns:a16="http://schemas.microsoft.com/office/drawing/2014/main" id="{36579F40-FD41-4FFF-9143-501B059B465F}"/>
                </a:ext>
              </a:extLst>
            </p:cNvPr>
            <p:cNvSpPr/>
            <p:nvPr/>
          </p:nvSpPr>
          <p:spPr>
            <a:xfrm>
              <a:off x="3740610" y="3220656"/>
              <a:ext cx="33255" cy="28254"/>
            </a:xfrm>
            <a:custGeom>
              <a:avLst/>
              <a:gdLst/>
              <a:ahLst/>
              <a:cxnLst/>
              <a:rect l="l" t="t" r="r" b="b"/>
              <a:pathLst>
                <a:path w="1270" h="1079" extrusionOk="0">
                  <a:moveTo>
                    <a:pt x="727" y="1"/>
                  </a:moveTo>
                  <a:cubicBezTo>
                    <a:pt x="593" y="1"/>
                    <a:pt x="456" y="51"/>
                    <a:pt x="344" y="162"/>
                  </a:cubicBezTo>
                  <a:cubicBezTo>
                    <a:pt x="0" y="496"/>
                    <a:pt x="248" y="1078"/>
                    <a:pt x="725" y="1078"/>
                  </a:cubicBezTo>
                  <a:cubicBezTo>
                    <a:pt x="1021" y="1078"/>
                    <a:pt x="1260" y="840"/>
                    <a:pt x="1269" y="544"/>
                  </a:cubicBezTo>
                  <a:cubicBezTo>
                    <a:pt x="1269" y="216"/>
                    <a:pt x="1004" y="1"/>
                    <a:pt x="727"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876;p73">
              <a:extLst>
                <a:ext uri="{FF2B5EF4-FFF2-40B4-BE49-F238E27FC236}">
                  <a16:creationId xmlns:a16="http://schemas.microsoft.com/office/drawing/2014/main" id="{D50BC9AE-E32A-4175-8660-21376B4F3536}"/>
                </a:ext>
              </a:extLst>
            </p:cNvPr>
            <p:cNvSpPr/>
            <p:nvPr/>
          </p:nvSpPr>
          <p:spPr>
            <a:xfrm>
              <a:off x="3814557" y="3060273"/>
              <a:ext cx="63708" cy="10762"/>
            </a:xfrm>
            <a:custGeom>
              <a:avLst/>
              <a:gdLst/>
              <a:ahLst/>
              <a:cxnLst/>
              <a:rect l="l" t="t" r="r" b="b"/>
              <a:pathLst>
                <a:path w="2433" h="411" extrusionOk="0">
                  <a:moveTo>
                    <a:pt x="277" y="1"/>
                  </a:moveTo>
                  <a:cubicBezTo>
                    <a:pt x="0" y="1"/>
                    <a:pt x="0" y="411"/>
                    <a:pt x="277" y="411"/>
                  </a:cubicBezTo>
                  <a:lnTo>
                    <a:pt x="2156" y="411"/>
                  </a:lnTo>
                  <a:cubicBezTo>
                    <a:pt x="2433" y="411"/>
                    <a:pt x="2433" y="1"/>
                    <a:pt x="215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877;p73">
              <a:extLst>
                <a:ext uri="{FF2B5EF4-FFF2-40B4-BE49-F238E27FC236}">
                  <a16:creationId xmlns:a16="http://schemas.microsoft.com/office/drawing/2014/main" id="{EC64CCD4-6711-4DD3-B882-778DDBC7EB8A}"/>
                </a:ext>
              </a:extLst>
            </p:cNvPr>
            <p:cNvSpPr/>
            <p:nvPr/>
          </p:nvSpPr>
          <p:spPr>
            <a:xfrm>
              <a:off x="3852263" y="3051344"/>
              <a:ext cx="33019" cy="28201"/>
            </a:xfrm>
            <a:custGeom>
              <a:avLst/>
              <a:gdLst/>
              <a:ahLst/>
              <a:cxnLst/>
              <a:rect l="l" t="t" r="r" b="b"/>
              <a:pathLst>
                <a:path w="1261" h="1077" extrusionOk="0">
                  <a:moveTo>
                    <a:pt x="716" y="1"/>
                  </a:moveTo>
                  <a:cubicBezTo>
                    <a:pt x="585" y="1"/>
                    <a:pt x="452" y="50"/>
                    <a:pt x="344" y="160"/>
                  </a:cubicBezTo>
                  <a:cubicBezTo>
                    <a:pt x="1" y="504"/>
                    <a:pt x="239" y="1076"/>
                    <a:pt x="726" y="1076"/>
                  </a:cubicBezTo>
                  <a:cubicBezTo>
                    <a:pt x="1022" y="1076"/>
                    <a:pt x="1260" y="838"/>
                    <a:pt x="1260" y="542"/>
                  </a:cubicBezTo>
                  <a:cubicBezTo>
                    <a:pt x="1260" y="219"/>
                    <a:pt x="993" y="1"/>
                    <a:pt x="71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878;p73">
              <a:extLst>
                <a:ext uri="{FF2B5EF4-FFF2-40B4-BE49-F238E27FC236}">
                  <a16:creationId xmlns:a16="http://schemas.microsoft.com/office/drawing/2014/main" id="{3360A38D-FC27-4337-9EC9-03EC6131B67E}"/>
                </a:ext>
              </a:extLst>
            </p:cNvPr>
            <p:cNvSpPr/>
            <p:nvPr/>
          </p:nvSpPr>
          <p:spPr>
            <a:xfrm>
              <a:off x="3814557" y="311798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879;p73">
              <a:extLst>
                <a:ext uri="{FF2B5EF4-FFF2-40B4-BE49-F238E27FC236}">
                  <a16:creationId xmlns:a16="http://schemas.microsoft.com/office/drawing/2014/main" id="{0CCD315E-21C7-4D8B-A6C5-FF1381949F04}"/>
                </a:ext>
              </a:extLst>
            </p:cNvPr>
            <p:cNvSpPr/>
            <p:nvPr/>
          </p:nvSpPr>
          <p:spPr>
            <a:xfrm>
              <a:off x="3852263" y="3109056"/>
              <a:ext cx="33019" cy="28437"/>
            </a:xfrm>
            <a:custGeom>
              <a:avLst/>
              <a:gdLst/>
              <a:ahLst/>
              <a:cxnLst/>
              <a:rect l="l" t="t" r="r" b="b"/>
              <a:pathLst>
                <a:path w="1261" h="1086" extrusionOk="0">
                  <a:moveTo>
                    <a:pt x="716" y="0"/>
                  </a:moveTo>
                  <a:cubicBezTo>
                    <a:pt x="585" y="0"/>
                    <a:pt x="452" y="50"/>
                    <a:pt x="344" y="160"/>
                  </a:cubicBezTo>
                  <a:cubicBezTo>
                    <a:pt x="1" y="504"/>
                    <a:pt x="239" y="1086"/>
                    <a:pt x="726" y="1086"/>
                  </a:cubicBezTo>
                  <a:cubicBezTo>
                    <a:pt x="1022" y="1076"/>
                    <a:pt x="1260" y="837"/>
                    <a:pt x="1260" y="542"/>
                  </a:cubicBezTo>
                  <a:cubicBezTo>
                    <a:pt x="1260" y="218"/>
                    <a:pt x="993" y="0"/>
                    <a:pt x="716"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880;p73">
              <a:extLst>
                <a:ext uri="{FF2B5EF4-FFF2-40B4-BE49-F238E27FC236}">
                  <a16:creationId xmlns:a16="http://schemas.microsoft.com/office/drawing/2014/main" id="{FA6160B0-C6DB-448B-B881-5745DB53E0A8}"/>
                </a:ext>
              </a:extLst>
            </p:cNvPr>
            <p:cNvSpPr/>
            <p:nvPr/>
          </p:nvSpPr>
          <p:spPr>
            <a:xfrm>
              <a:off x="3814557" y="3002325"/>
              <a:ext cx="63708" cy="10762"/>
            </a:xfrm>
            <a:custGeom>
              <a:avLst/>
              <a:gdLst/>
              <a:ahLst/>
              <a:cxnLst/>
              <a:rect l="l" t="t" r="r" b="b"/>
              <a:pathLst>
                <a:path w="2433" h="411" extrusionOk="0">
                  <a:moveTo>
                    <a:pt x="277" y="0"/>
                  </a:moveTo>
                  <a:cubicBezTo>
                    <a:pt x="0" y="0"/>
                    <a:pt x="0" y="411"/>
                    <a:pt x="277" y="411"/>
                  </a:cubicBezTo>
                  <a:lnTo>
                    <a:pt x="2156" y="411"/>
                  </a:lnTo>
                  <a:cubicBezTo>
                    <a:pt x="2433" y="411"/>
                    <a:pt x="2433" y="0"/>
                    <a:pt x="2156"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881;p73">
              <a:extLst>
                <a:ext uri="{FF2B5EF4-FFF2-40B4-BE49-F238E27FC236}">
                  <a16:creationId xmlns:a16="http://schemas.microsoft.com/office/drawing/2014/main" id="{41E28DD5-B8DD-4B18-A0F3-F3D3212B230E}"/>
                </a:ext>
              </a:extLst>
            </p:cNvPr>
            <p:cNvSpPr/>
            <p:nvPr/>
          </p:nvSpPr>
          <p:spPr>
            <a:xfrm>
              <a:off x="3852263" y="2993580"/>
              <a:ext cx="33019" cy="28254"/>
            </a:xfrm>
            <a:custGeom>
              <a:avLst/>
              <a:gdLst/>
              <a:ahLst/>
              <a:cxnLst/>
              <a:rect l="l" t="t" r="r" b="b"/>
              <a:pathLst>
                <a:path w="1261" h="1079" extrusionOk="0">
                  <a:moveTo>
                    <a:pt x="720" y="1"/>
                  </a:moveTo>
                  <a:cubicBezTo>
                    <a:pt x="588" y="1"/>
                    <a:pt x="453" y="51"/>
                    <a:pt x="344" y="163"/>
                  </a:cubicBezTo>
                  <a:cubicBezTo>
                    <a:pt x="1" y="497"/>
                    <a:pt x="239" y="1079"/>
                    <a:pt x="726" y="1079"/>
                  </a:cubicBezTo>
                  <a:cubicBezTo>
                    <a:pt x="1022" y="1079"/>
                    <a:pt x="1260" y="840"/>
                    <a:pt x="1260" y="544"/>
                  </a:cubicBezTo>
                  <a:cubicBezTo>
                    <a:pt x="1260" y="216"/>
                    <a:pt x="995" y="1"/>
                    <a:pt x="720"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882;p73">
              <a:extLst>
                <a:ext uri="{FF2B5EF4-FFF2-40B4-BE49-F238E27FC236}">
                  <a16:creationId xmlns:a16="http://schemas.microsoft.com/office/drawing/2014/main" id="{FDB3A140-03B1-4AD9-AD73-502F14B67646}"/>
                </a:ext>
              </a:extLst>
            </p:cNvPr>
            <p:cNvSpPr/>
            <p:nvPr/>
          </p:nvSpPr>
          <p:spPr>
            <a:xfrm>
              <a:off x="3525265" y="3060273"/>
              <a:ext cx="63996" cy="10762"/>
            </a:xfrm>
            <a:custGeom>
              <a:avLst/>
              <a:gdLst/>
              <a:ahLst/>
              <a:cxnLst/>
              <a:rect l="l" t="t" r="r" b="b"/>
              <a:pathLst>
                <a:path w="2444" h="411" extrusionOk="0">
                  <a:moveTo>
                    <a:pt x="2176" y="1"/>
                  </a:moveTo>
                  <a:cubicBezTo>
                    <a:pt x="2173" y="1"/>
                    <a:pt x="2170" y="1"/>
                    <a:pt x="2167" y="1"/>
                  </a:cubicBezTo>
                  <a:lnTo>
                    <a:pt x="278" y="1"/>
                  </a:lnTo>
                  <a:cubicBezTo>
                    <a:pt x="1" y="1"/>
                    <a:pt x="1" y="411"/>
                    <a:pt x="278" y="411"/>
                  </a:cubicBezTo>
                  <a:lnTo>
                    <a:pt x="2167" y="411"/>
                  </a:lnTo>
                  <a:cubicBezTo>
                    <a:pt x="2440" y="401"/>
                    <a:pt x="2443" y="1"/>
                    <a:pt x="2176" y="1"/>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883;p73">
              <a:extLst>
                <a:ext uri="{FF2B5EF4-FFF2-40B4-BE49-F238E27FC236}">
                  <a16:creationId xmlns:a16="http://schemas.microsoft.com/office/drawing/2014/main" id="{CAB3EC00-5942-488F-946F-64728700A40C}"/>
                </a:ext>
              </a:extLst>
            </p:cNvPr>
            <p:cNvSpPr/>
            <p:nvPr/>
          </p:nvSpPr>
          <p:spPr>
            <a:xfrm>
              <a:off x="3513796" y="3051344"/>
              <a:ext cx="32993" cy="28201"/>
            </a:xfrm>
            <a:custGeom>
              <a:avLst/>
              <a:gdLst/>
              <a:ahLst/>
              <a:cxnLst/>
              <a:rect l="l" t="t" r="r" b="b"/>
              <a:pathLst>
                <a:path w="1260" h="1077" extrusionOk="0">
                  <a:moveTo>
                    <a:pt x="713" y="1"/>
                  </a:moveTo>
                  <a:cubicBezTo>
                    <a:pt x="580" y="1"/>
                    <a:pt x="445" y="50"/>
                    <a:pt x="334" y="160"/>
                  </a:cubicBezTo>
                  <a:cubicBezTo>
                    <a:pt x="0" y="504"/>
                    <a:pt x="239" y="1076"/>
                    <a:pt x="716" y="1076"/>
                  </a:cubicBezTo>
                  <a:cubicBezTo>
                    <a:pt x="1011" y="1076"/>
                    <a:pt x="1259" y="838"/>
                    <a:pt x="1259" y="542"/>
                  </a:cubicBezTo>
                  <a:cubicBezTo>
                    <a:pt x="1259" y="219"/>
                    <a:pt x="992" y="1"/>
                    <a:pt x="713"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884;p73">
              <a:extLst>
                <a:ext uri="{FF2B5EF4-FFF2-40B4-BE49-F238E27FC236}">
                  <a16:creationId xmlns:a16="http://schemas.microsoft.com/office/drawing/2014/main" id="{1AF086E1-C6A6-4341-A721-AEB270B65506}"/>
                </a:ext>
              </a:extLst>
            </p:cNvPr>
            <p:cNvSpPr/>
            <p:nvPr/>
          </p:nvSpPr>
          <p:spPr>
            <a:xfrm>
              <a:off x="3525265" y="300232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885;p73">
              <a:extLst>
                <a:ext uri="{FF2B5EF4-FFF2-40B4-BE49-F238E27FC236}">
                  <a16:creationId xmlns:a16="http://schemas.microsoft.com/office/drawing/2014/main" id="{3F038E8C-CCF6-487C-8C4B-8884D19E4937}"/>
                </a:ext>
              </a:extLst>
            </p:cNvPr>
            <p:cNvSpPr/>
            <p:nvPr/>
          </p:nvSpPr>
          <p:spPr>
            <a:xfrm>
              <a:off x="3513796" y="2993580"/>
              <a:ext cx="32993" cy="28254"/>
            </a:xfrm>
            <a:custGeom>
              <a:avLst/>
              <a:gdLst/>
              <a:ahLst/>
              <a:cxnLst/>
              <a:rect l="l" t="t" r="r" b="b"/>
              <a:pathLst>
                <a:path w="1260" h="1079" extrusionOk="0">
                  <a:moveTo>
                    <a:pt x="717" y="1"/>
                  </a:moveTo>
                  <a:cubicBezTo>
                    <a:pt x="583" y="1"/>
                    <a:pt x="446" y="51"/>
                    <a:pt x="334" y="163"/>
                  </a:cubicBezTo>
                  <a:cubicBezTo>
                    <a:pt x="0" y="497"/>
                    <a:pt x="239" y="1079"/>
                    <a:pt x="716" y="1079"/>
                  </a:cubicBezTo>
                  <a:cubicBezTo>
                    <a:pt x="1011" y="1079"/>
                    <a:pt x="1259" y="840"/>
                    <a:pt x="1259" y="544"/>
                  </a:cubicBezTo>
                  <a:cubicBezTo>
                    <a:pt x="1259" y="216"/>
                    <a:pt x="995" y="1"/>
                    <a:pt x="717"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86;p73">
              <a:extLst>
                <a:ext uri="{FF2B5EF4-FFF2-40B4-BE49-F238E27FC236}">
                  <a16:creationId xmlns:a16="http://schemas.microsoft.com/office/drawing/2014/main" id="{C59E73DC-F845-4DD4-AB60-1D69D6746477}"/>
                </a:ext>
              </a:extLst>
            </p:cNvPr>
            <p:cNvSpPr/>
            <p:nvPr/>
          </p:nvSpPr>
          <p:spPr>
            <a:xfrm>
              <a:off x="3525265" y="3117985"/>
              <a:ext cx="63996" cy="10762"/>
            </a:xfrm>
            <a:custGeom>
              <a:avLst/>
              <a:gdLst/>
              <a:ahLst/>
              <a:cxnLst/>
              <a:rect l="l" t="t" r="r" b="b"/>
              <a:pathLst>
                <a:path w="2444" h="411" extrusionOk="0">
                  <a:moveTo>
                    <a:pt x="278" y="0"/>
                  </a:moveTo>
                  <a:cubicBezTo>
                    <a:pt x="1" y="0"/>
                    <a:pt x="1" y="411"/>
                    <a:pt x="278" y="411"/>
                  </a:cubicBezTo>
                  <a:lnTo>
                    <a:pt x="2167" y="411"/>
                  </a:lnTo>
                  <a:cubicBezTo>
                    <a:pt x="2443" y="411"/>
                    <a:pt x="2443" y="0"/>
                    <a:pt x="2167" y="0"/>
                  </a:cubicBez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87;p73">
              <a:extLst>
                <a:ext uri="{FF2B5EF4-FFF2-40B4-BE49-F238E27FC236}">
                  <a16:creationId xmlns:a16="http://schemas.microsoft.com/office/drawing/2014/main" id="{029338CD-622A-465C-9FE6-6ED27DF32C69}"/>
                </a:ext>
              </a:extLst>
            </p:cNvPr>
            <p:cNvSpPr/>
            <p:nvPr/>
          </p:nvSpPr>
          <p:spPr>
            <a:xfrm>
              <a:off x="3513796" y="3109056"/>
              <a:ext cx="32993" cy="28437"/>
            </a:xfrm>
            <a:custGeom>
              <a:avLst/>
              <a:gdLst/>
              <a:ahLst/>
              <a:cxnLst/>
              <a:rect l="l" t="t" r="r" b="b"/>
              <a:pathLst>
                <a:path w="1260" h="1086" extrusionOk="0">
                  <a:moveTo>
                    <a:pt x="713" y="0"/>
                  </a:moveTo>
                  <a:cubicBezTo>
                    <a:pt x="580" y="0"/>
                    <a:pt x="445" y="50"/>
                    <a:pt x="334" y="160"/>
                  </a:cubicBezTo>
                  <a:cubicBezTo>
                    <a:pt x="0" y="504"/>
                    <a:pt x="239" y="1086"/>
                    <a:pt x="716" y="1086"/>
                  </a:cubicBezTo>
                  <a:cubicBezTo>
                    <a:pt x="1011" y="1076"/>
                    <a:pt x="1259" y="837"/>
                    <a:pt x="1259" y="542"/>
                  </a:cubicBezTo>
                  <a:cubicBezTo>
                    <a:pt x="1259" y="218"/>
                    <a:pt x="992" y="0"/>
                    <a:pt x="713" y="0"/>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88;p73">
              <a:extLst>
                <a:ext uri="{FF2B5EF4-FFF2-40B4-BE49-F238E27FC236}">
                  <a16:creationId xmlns:a16="http://schemas.microsoft.com/office/drawing/2014/main" id="{8863AC02-C394-4BD2-AFBA-270979C47F2C}"/>
                </a:ext>
              </a:extLst>
            </p:cNvPr>
            <p:cNvSpPr/>
            <p:nvPr/>
          </p:nvSpPr>
          <p:spPr>
            <a:xfrm>
              <a:off x="3581982" y="2945609"/>
              <a:ext cx="239828" cy="239855"/>
            </a:xfrm>
            <a:custGeom>
              <a:avLst/>
              <a:gdLst/>
              <a:ahLst/>
              <a:cxnLst/>
              <a:rect l="l" t="t" r="r" b="b"/>
              <a:pathLst>
                <a:path w="9159" h="9160" extrusionOk="0">
                  <a:moveTo>
                    <a:pt x="220" y="1"/>
                  </a:moveTo>
                  <a:cubicBezTo>
                    <a:pt x="96" y="1"/>
                    <a:pt x="1" y="96"/>
                    <a:pt x="1" y="220"/>
                  </a:cubicBezTo>
                  <a:lnTo>
                    <a:pt x="1" y="8940"/>
                  </a:lnTo>
                  <a:cubicBezTo>
                    <a:pt x="1" y="9054"/>
                    <a:pt x="96" y="9159"/>
                    <a:pt x="220" y="9159"/>
                  </a:cubicBezTo>
                  <a:lnTo>
                    <a:pt x="8939" y="9159"/>
                  </a:lnTo>
                  <a:cubicBezTo>
                    <a:pt x="9054" y="9159"/>
                    <a:pt x="9159" y="9054"/>
                    <a:pt x="9159" y="8940"/>
                  </a:cubicBezTo>
                  <a:lnTo>
                    <a:pt x="9159" y="220"/>
                  </a:lnTo>
                  <a:cubicBezTo>
                    <a:pt x="9159" y="96"/>
                    <a:pt x="9054" y="1"/>
                    <a:pt x="8939" y="1"/>
                  </a:cubicBezTo>
                  <a:close/>
                </a:path>
              </a:pathLst>
            </a:custGeom>
            <a:solidFill>
              <a:srgbClr val="AEB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89;p73">
              <a:extLst>
                <a:ext uri="{FF2B5EF4-FFF2-40B4-BE49-F238E27FC236}">
                  <a16:creationId xmlns:a16="http://schemas.microsoft.com/office/drawing/2014/main" id="{B0EC3329-C080-4D5E-A20B-11F7C2DC5CB5}"/>
                </a:ext>
              </a:extLst>
            </p:cNvPr>
            <p:cNvSpPr/>
            <p:nvPr/>
          </p:nvSpPr>
          <p:spPr>
            <a:xfrm>
              <a:off x="3599709" y="2963362"/>
              <a:ext cx="204374" cy="204348"/>
            </a:xfrm>
            <a:custGeom>
              <a:avLst/>
              <a:gdLst/>
              <a:ahLst/>
              <a:cxnLst/>
              <a:rect l="l" t="t" r="r" b="b"/>
              <a:pathLst>
                <a:path w="7805" h="7804" extrusionOk="0">
                  <a:moveTo>
                    <a:pt x="220" y="0"/>
                  </a:moveTo>
                  <a:cubicBezTo>
                    <a:pt x="96" y="0"/>
                    <a:pt x="1" y="96"/>
                    <a:pt x="1" y="220"/>
                  </a:cubicBez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90;p73">
              <a:extLst>
                <a:ext uri="{FF2B5EF4-FFF2-40B4-BE49-F238E27FC236}">
                  <a16:creationId xmlns:a16="http://schemas.microsoft.com/office/drawing/2014/main" id="{48C0655B-CC19-493F-9F7A-9C2EEEC0B862}"/>
                </a:ext>
              </a:extLst>
            </p:cNvPr>
            <p:cNvSpPr/>
            <p:nvPr/>
          </p:nvSpPr>
          <p:spPr>
            <a:xfrm>
              <a:off x="3599709" y="2963362"/>
              <a:ext cx="204374" cy="204348"/>
            </a:xfrm>
            <a:custGeom>
              <a:avLst/>
              <a:gdLst/>
              <a:ahLst/>
              <a:cxnLst/>
              <a:rect l="l" t="t" r="r" b="b"/>
              <a:pathLst>
                <a:path w="7805" h="7804" extrusionOk="0">
                  <a:moveTo>
                    <a:pt x="7261" y="0"/>
                  </a:moveTo>
                  <a:lnTo>
                    <a:pt x="7261" y="7260"/>
                  </a:lnTo>
                  <a:lnTo>
                    <a:pt x="1" y="7260"/>
                  </a:ln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91;p73">
              <a:extLst>
                <a:ext uri="{FF2B5EF4-FFF2-40B4-BE49-F238E27FC236}">
                  <a16:creationId xmlns:a16="http://schemas.microsoft.com/office/drawing/2014/main" id="{1312BE29-B663-4EA4-BF36-58584513CC95}"/>
                </a:ext>
              </a:extLst>
            </p:cNvPr>
            <p:cNvSpPr/>
            <p:nvPr/>
          </p:nvSpPr>
          <p:spPr>
            <a:xfrm>
              <a:off x="3649932" y="3013559"/>
              <a:ext cx="104190" cy="103954"/>
            </a:xfrm>
            <a:custGeom>
              <a:avLst/>
              <a:gdLst/>
              <a:ahLst/>
              <a:cxnLst/>
              <a:rect l="l" t="t" r="r" b="b"/>
              <a:pathLst>
                <a:path w="3979" h="3970" extrusionOk="0">
                  <a:moveTo>
                    <a:pt x="353" y="1"/>
                  </a:moveTo>
                  <a:cubicBezTo>
                    <a:pt x="153" y="1"/>
                    <a:pt x="0" y="153"/>
                    <a:pt x="0" y="344"/>
                  </a:cubicBezTo>
                  <a:lnTo>
                    <a:pt x="0" y="3626"/>
                  </a:lnTo>
                  <a:cubicBezTo>
                    <a:pt x="0" y="3817"/>
                    <a:pt x="153" y="3969"/>
                    <a:pt x="344" y="3969"/>
                  </a:cubicBezTo>
                  <a:lnTo>
                    <a:pt x="3626" y="3969"/>
                  </a:lnTo>
                  <a:cubicBezTo>
                    <a:pt x="3816" y="3969"/>
                    <a:pt x="3979" y="3817"/>
                    <a:pt x="3979" y="3626"/>
                  </a:cubicBezTo>
                  <a:lnTo>
                    <a:pt x="3979" y="344"/>
                  </a:lnTo>
                  <a:cubicBezTo>
                    <a:pt x="3979" y="153"/>
                    <a:pt x="3816" y="1"/>
                    <a:pt x="3626"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92;p73">
              <a:extLst>
                <a:ext uri="{FF2B5EF4-FFF2-40B4-BE49-F238E27FC236}">
                  <a16:creationId xmlns:a16="http://schemas.microsoft.com/office/drawing/2014/main" id="{0AB976D7-1A7A-4FE2-BA81-9BF5DB1F5BDB}"/>
                </a:ext>
              </a:extLst>
            </p:cNvPr>
            <p:cNvSpPr/>
            <p:nvPr/>
          </p:nvSpPr>
          <p:spPr>
            <a:xfrm>
              <a:off x="3665171" y="3028798"/>
              <a:ext cx="73475" cy="73475"/>
            </a:xfrm>
            <a:custGeom>
              <a:avLst/>
              <a:gdLst/>
              <a:ahLst/>
              <a:cxnLst/>
              <a:rect l="l" t="t" r="r" b="b"/>
              <a:pathLst>
                <a:path w="2806" h="2806" extrusionOk="0">
                  <a:moveTo>
                    <a:pt x="220" y="1"/>
                  </a:moveTo>
                  <a:cubicBezTo>
                    <a:pt x="96" y="1"/>
                    <a:pt x="0" y="96"/>
                    <a:pt x="0" y="220"/>
                  </a:cubicBezTo>
                  <a:lnTo>
                    <a:pt x="0" y="2586"/>
                  </a:lnTo>
                  <a:cubicBezTo>
                    <a:pt x="0" y="2700"/>
                    <a:pt x="96" y="2805"/>
                    <a:pt x="220" y="2805"/>
                  </a:cubicBezTo>
                  <a:lnTo>
                    <a:pt x="2586" y="2805"/>
                  </a:lnTo>
                  <a:cubicBezTo>
                    <a:pt x="2710" y="2805"/>
                    <a:pt x="2805" y="2710"/>
                    <a:pt x="2805" y="2586"/>
                  </a:cubicBezTo>
                  <a:lnTo>
                    <a:pt x="2805" y="220"/>
                  </a:lnTo>
                  <a:cubicBezTo>
                    <a:pt x="2805" y="96"/>
                    <a:pt x="2710" y="1"/>
                    <a:pt x="2586" y="1"/>
                  </a:cubicBez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93;p73">
              <a:extLst>
                <a:ext uri="{FF2B5EF4-FFF2-40B4-BE49-F238E27FC236}">
                  <a16:creationId xmlns:a16="http://schemas.microsoft.com/office/drawing/2014/main" id="{2FFD7CE4-65FB-4DC1-8962-01A8A22C3567}"/>
                </a:ext>
              </a:extLst>
            </p:cNvPr>
            <p:cNvSpPr/>
            <p:nvPr/>
          </p:nvSpPr>
          <p:spPr>
            <a:xfrm>
              <a:off x="3621442"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5" y="649"/>
                    <a:pt x="735" y="53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94;p73">
              <a:extLst>
                <a:ext uri="{FF2B5EF4-FFF2-40B4-BE49-F238E27FC236}">
                  <a16:creationId xmlns:a16="http://schemas.microsoft.com/office/drawing/2014/main" id="{AAB27BBE-3FFD-4DEA-ADE1-4E650BCFDA3C}"/>
                </a:ext>
              </a:extLst>
            </p:cNvPr>
            <p:cNvSpPr/>
            <p:nvPr/>
          </p:nvSpPr>
          <p:spPr>
            <a:xfrm>
              <a:off x="3649670" y="2984834"/>
              <a:ext cx="19508" cy="19508"/>
            </a:xfrm>
            <a:custGeom>
              <a:avLst/>
              <a:gdLst/>
              <a:ahLst/>
              <a:cxnLst/>
              <a:rect l="l" t="t" r="r" b="b"/>
              <a:pathLst>
                <a:path w="745" h="745" extrusionOk="0">
                  <a:moveTo>
                    <a:pt x="201" y="1"/>
                  </a:moveTo>
                  <a:cubicBezTo>
                    <a:pt x="96" y="1"/>
                    <a:pt x="1" y="96"/>
                    <a:pt x="1" y="211"/>
                  </a:cubicBezTo>
                  <a:lnTo>
                    <a:pt x="1" y="535"/>
                  </a:lnTo>
                  <a:cubicBezTo>
                    <a:pt x="1" y="649"/>
                    <a:pt x="96" y="745"/>
                    <a:pt x="201" y="745"/>
                  </a:cubicBezTo>
                  <a:lnTo>
                    <a:pt x="535" y="745"/>
                  </a:lnTo>
                  <a:cubicBezTo>
                    <a:pt x="650" y="745"/>
                    <a:pt x="745" y="649"/>
                    <a:pt x="745" y="53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5;p73">
              <a:extLst>
                <a:ext uri="{FF2B5EF4-FFF2-40B4-BE49-F238E27FC236}">
                  <a16:creationId xmlns:a16="http://schemas.microsoft.com/office/drawing/2014/main" id="{C2F5D44A-1DE3-4CE8-B22B-0513D72B1990}"/>
                </a:ext>
              </a:extLst>
            </p:cNvPr>
            <p:cNvSpPr/>
            <p:nvPr/>
          </p:nvSpPr>
          <p:spPr>
            <a:xfrm>
              <a:off x="3677897" y="2984834"/>
              <a:ext cx="19508" cy="19508"/>
            </a:xfrm>
            <a:custGeom>
              <a:avLst/>
              <a:gdLst/>
              <a:ahLst/>
              <a:cxnLst/>
              <a:rect l="l" t="t" r="r" b="b"/>
              <a:pathLst>
                <a:path w="745" h="745" extrusionOk="0">
                  <a:moveTo>
                    <a:pt x="211" y="1"/>
                  </a:moveTo>
                  <a:cubicBezTo>
                    <a:pt x="96" y="1"/>
                    <a:pt x="1" y="96"/>
                    <a:pt x="1" y="211"/>
                  </a:cubicBezTo>
                  <a:lnTo>
                    <a:pt x="1" y="535"/>
                  </a:lnTo>
                  <a:cubicBezTo>
                    <a:pt x="1" y="649"/>
                    <a:pt x="96" y="745"/>
                    <a:pt x="211" y="745"/>
                  </a:cubicBezTo>
                  <a:lnTo>
                    <a:pt x="535" y="745"/>
                  </a:lnTo>
                  <a:cubicBezTo>
                    <a:pt x="650" y="745"/>
                    <a:pt x="745" y="649"/>
                    <a:pt x="745" y="53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896;p73">
              <a:extLst>
                <a:ext uri="{FF2B5EF4-FFF2-40B4-BE49-F238E27FC236}">
                  <a16:creationId xmlns:a16="http://schemas.microsoft.com/office/drawing/2014/main" id="{DF323378-2205-4C76-8C59-B7419B2F89A6}"/>
                </a:ext>
              </a:extLst>
            </p:cNvPr>
            <p:cNvSpPr/>
            <p:nvPr/>
          </p:nvSpPr>
          <p:spPr>
            <a:xfrm>
              <a:off x="3706387" y="2984834"/>
              <a:ext cx="19246" cy="19508"/>
            </a:xfrm>
            <a:custGeom>
              <a:avLst/>
              <a:gdLst/>
              <a:ahLst/>
              <a:cxnLst/>
              <a:rect l="l" t="t" r="r" b="b"/>
              <a:pathLst>
                <a:path w="735" h="745" extrusionOk="0">
                  <a:moveTo>
                    <a:pt x="201" y="1"/>
                  </a:moveTo>
                  <a:cubicBezTo>
                    <a:pt x="86" y="1"/>
                    <a:pt x="0" y="96"/>
                    <a:pt x="0" y="211"/>
                  </a:cubicBezTo>
                  <a:lnTo>
                    <a:pt x="0" y="535"/>
                  </a:lnTo>
                  <a:cubicBezTo>
                    <a:pt x="0" y="649"/>
                    <a:pt x="86" y="745"/>
                    <a:pt x="201" y="745"/>
                  </a:cubicBezTo>
                  <a:lnTo>
                    <a:pt x="535" y="745"/>
                  </a:lnTo>
                  <a:cubicBezTo>
                    <a:pt x="649" y="745"/>
                    <a:pt x="735" y="649"/>
                    <a:pt x="735" y="535"/>
                  </a:cubicBezTo>
                  <a:lnTo>
                    <a:pt x="735" y="211"/>
                  </a:lnTo>
                  <a:cubicBezTo>
                    <a:pt x="73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897;p73">
              <a:extLst>
                <a:ext uri="{FF2B5EF4-FFF2-40B4-BE49-F238E27FC236}">
                  <a16:creationId xmlns:a16="http://schemas.microsoft.com/office/drawing/2014/main" id="{328EA3F1-B9DF-4524-A7FE-B3A2EF85450B}"/>
                </a:ext>
              </a:extLst>
            </p:cNvPr>
            <p:cNvSpPr/>
            <p:nvPr/>
          </p:nvSpPr>
          <p:spPr>
            <a:xfrm>
              <a:off x="3734614" y="2984834"/>
              <a:ext cx="19508" cy="19508"/>
            </a:xfrm>
            <a:custGeom>
              <a:avLst/>
              <a:gdLst/>
              <a:ahLst/>
              <a:cxnLst/>
              <a:rect l="l" t="t" r="r" b="b"/>
              <a:pathLst>
                <a:path w="745" h="745" extrusionOk="0">
                  <a:moveTo>
                    <a:pt x="210" y="1"/>
                  </a:moveTo>
                  <a:cubicBezTo>
                    <a:pt x="96" y="1"/>
                    <a:pt x="0" y="96"/>
                    <a:pt x="0" y="211"/>
                  </a:cubicBezTo>
                  <a:lnTo>
                    <a:pt x="0" y="535"/>
                  </a:lnTo>
                  <a:cubicBezTo>
                    <a:pt x="0" y="649"/>
                    <a:pt x="96" y="745"/>
                    <a:pt x="210" y="745"/>
                  </a:cubicBezTo>
                  <a:lnTo>
                    <a:pt x="535" y="745"/>
                  </a:lnTo>
                  <a:cubicBezTo>
                    <a:pt x="649" y="745"/>
                    <a:pt x="745" y="649"/>
                    <a:pt x="745" y="535"/>
                  </a:cubicBezTo>
                  <a:lnTo>
                    <a:pt x="745" y="211"/>
                  </a:lnTo>
                  <a:cubicBezTo>
                    <a:pt x="74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898;p73">
              <a:extLst>
                <a:ext uri="{FF2B5EF4-FFF2-40B4-BE49-F238E27FC236}">
                  <a16:creationId xmlns:a16="http://schemas.microsoft.com/office/drawing/2014/main" id="{CDD1405C-864C-4E7F-A824-9D003BF959A1}"/>
                </a:ext>
              </a:extLst>
            </p:cNvPr>
            <p:cNvSpPr/>
            <p:nvPr/>
          </p:nvSpPr>
          <p:spPr>
            <a:xfrm>
              <a:off x="3763077" y="2984834"/>
              <a:ext cx="19272" cy="19508"/>
            </a:xfrm>
            <a:custGeom>
              <a:avLst/>
              <a:gdLst/>
              <a:ahLst/>
              <a:cxnLst/>
              <a:rect l="l" t="t" r="r" b="b"/>
              <a:pathLst>
                <a:path w="736" h="745" extrusionOk="0">
                  <a:moveTo>
                    <a:pt x="201" y="1"/>
                  </a:moveTo>
                  <a:cubicBezTo>
                    <a:pt x="87" y="1"/>
                    <a:pt x="1" y="96"/>
                    <a:pt x="1" y="211"/>
                  </a:cubicBezTo>
                  <a:lnTo>
                    <a:pt x="1" y="535"/>
                  </a:lnTo>
                  <a:cubicBezTo>
                    <a:pt x="1" y="649"/>
                    <a:pt x="87" y="745"/>
                    <a:pt x="201" y="745"/>
                  </a:cubicBezTo>
                  <a:lnTo>
                    <a:pt x="535" y="745"/>
                  </a:lnTo>
                  <a:cubicBezTo>
                    <a:pt x="640" y="745"/>
                    <a:pt x="736" y="649"/>
                    <a:pt x="736" y="535"/>
                  </a:cubicBezTo>
                  <a:lnTo>
                    <a:pt x="736" y="211"/>
                  </a:lnTo>
                  <a:cubicBezTo>
                    <a:pt x="736"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899;p73">
              <a:extLst>
                <a:ext uri="{FF2B5EF4-FFF2-40B4-BE49-F238E27FC236}">
                  <a16:creationId xmlns:a16="http://schemas.microsoft.com/office/drawing/2014/main" id="{4B18E100-1531-4E3A-8677-FB8621A4DE5D}"/>
                </a:ext>
              </a:extLst>
            </p:cNvPr>
            <p:cNvSpPr/>
            <p:nvPr/>
          </p:nvSpPr>
          <p:spPr>
            <a:xfrm>
              <a:off x="3621442" y="3126469"/>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00;p73">
              <a:extLst>
                <a:ext uri="{FF2B5EF4-FFF2-40B4-BE49-F238E27FC236}">
                  <a16:creationId xmlns:a16="http://schemas.microsoft.com/office/drawing/2014/main" id="{FCE7917A-62B0-478F-8D24-745381FA8C3D}"/>
                </a:ext>
              </a:extLst>
            </p:cNvPr>
            <p:cNvSpPr/>
            <p:nvPr/>
          </p:nvSpPr>
          <p:spPr>
            <a:xfrm>
              <a:off x="3649670" y="3126469"/>
              <a:ext cx="19508" cy="19508"/>
            </a:xfrm>
            <a:custGeom>
              <a:avLst/>
              <a:gdLst/>
              <a:ahLst/>
              <a:cxnLst/>
              <a:rect l="l" t="t" r="r" b="b"/>
              <a:pathLst>
                <a:path w="745" h="745" extrusionOk="0">
                  <a:moveTo>
                    <a:pt x="201" y="1"/>
                  </a:moveTo>
                  <a:cubicBezTo>
                    <a:pt x="96" y="1"/>
                    <a:pt x="1" y="96"/>
                    <a:pt x="1" y="211"/>
                  </a:cubicBezTo>
                  <a:lnTo>
                    <a:pt x="1" y="545"/>
                  </a:lnTo>
                  <a:cubicBezTo>
                    <a:pt x="1" y="649"/>
                    <a:pt x="96" y="745"/>
                    <a:pt x="201" y="745"/>
                  </a:cubicBezTo>
                  <a:lnTo>
                    <a:pt x="535" y="745"/>
                  </a:lnTo>
                  <a:cubicBezTo>
                    <a:pt x="650" y="745"/>
                    <a:pt x="745" y="649"/>
                    <a:pt x="745" y="54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01;p73">
              <a:extLst>
                <a:ext uri="{FF2B5EF4-FFF2-40B4-BE49-F238E27FC236}">
                  <a16:creationId xmlns:a16="http://schemas.microsoft.com/office/drawing/2014/main" id="{070ACF69-E8E5-49E6-ADA4-2C3B4D68E938}"/>
                </a:ext>
              </a:extLst>
            </p:cNvPr>
            <p:cNvSpPr/>
            <p:nvPr/>
          </p:nvSpPr>
          <p:spPr>
            <a:xfrm>
              <a:off x="3677897" y="3126469"/>
              <a:ext cx="19508" cy="19508"/>
            </a:xfrm>
            <a:custGeom>
              <a:avLst/>
              <a:gdLst/>
              <a:ahLst/>
              <a:cxnLst/>
              <a:rect l="l" t="t" r="r" b="b"/>
              <a:pathLst>
                <a:path w="745" h="745" extrusionOk="0">
                  <a:moveTo>
                    <a:pt x="211" y="1"/>
                  </a:moveTo>
                  <a:cubicBezTo>
                    <a:pt x="96" y="1"/>
                    <a:pt x="1" y="96"/>
                    <a:pt x="1" y="211"/>
                  </a:cubicBezTo>
                  <a:lnTo>
                    <a:pt x="1" y="545"/>
                  </a:lnTo>
                  <a:cubicBezTo>
                    <a:pt x="1" y="649"/>
                    <a:pt x="96" y="745"/>
                    <a:pt x="211" y="745"/>
                  </a:cubicBezTo>
                  <a:lnTo>
                    <a:pt x="535" y="745"/>
                  </a:lnTo>
                  <a:cubicBezTo>
                    <a:pt x="650" y="745"/>
                    <a:pt x="745" y="649"/>
                    <a:pt x="745" y="545"/>
                  </a:cubicBezTo>
                  <a:lnTo>
                    <a:pt x="745" y="211"/>
                  </a:lnTo>
                  <a:cubicBezTo>
                    <a:pt x="745" y="96"/>
                    <a:pt x="65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02;p73">
              <a:extLst>
                <a:ext uri="{FF2B5EF4-FFF2-40B4-BE49-F238E27FC236}">
                  <a16:creationId xmlns:a16="http://schemas.microsoft.com/office/drawing/2014/main" id="{9B66E76D-1CC1-46EE-AE84-4976110530FD}"/>
                </a:ext>
              </a:extLst>
            </p:cNvPr>
            <p:cNvSpPr/>
            <p:nvPr/>
          </p:nvSpPr>
          <p:spPr>
            <a:xfrm>
              <a:off x="3706387" y="3126730"/>
              <a:ext cx="19246" cy="19508"/>
            </a:xfrm>
            <a:custGeom>
              <a:avLst/>
              <a:gdLst/>
              <a:ahLst/>
              <a:cxnLst/>
              <a:rect l="l" t="t" r="r" b="b"/>
              <a:pathLst>
                <a:path w="735" h="745" extrusionOk="0">
                  <a:moveTo>
                    <a:pt x="201" y="0"/>
                  </a:moveTo>
                  <a:cubicBezTo>
                    <a:pt x="86" y="0"/>
                    <a:pt x="0" y="96"/>
                    <a:pt x="0" y="210"/>
                  </a:cubicBezTo>
                  <a:lnTo>
                    <a:pt x="0" y="535"/>
                  </a:lnTo>
                  <a:cubicBezTo>
                    <a:pt x="0" y="649"/>
                    <a:pt x="86" y="744"/>
                    <a:pt x="201" y="744"/>
                  </a:cubicBezTo>
                  <a:lnTo>
                    <a:pt x="535" y="744"/>
                  </a:lnTo>
                  <a:cubicBezTo>
                    <a:pt x="649" y="744"/>
                    <a:pt x="735" y="649"/>
                    <a:pt x="735" y="535"/>
                  </a:cubicBezTo>
                  <a:lnTo>
                    <a:pt x="735" y="210"/>
                  </a:lnTo>
                  <a:cubicBezTo>
                    <a:pt x="735" y="96"/>
                    <a:pt x="649"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03;p73">
              <a:extLst>
                <a:ext uri="{FF2B5EF4-FFF2-40B4-BE49-F238E27FC236}">
                  <a16:creationId xmlns:a16="http://schemas.microsoft.com/office/drawing/2014/main" id="{F4474C6B-0249-4CB9-8EEE-DCA292C5372F}"/>
                </a:ext>
              </a:extLst>
            </p:cNvPr>
            <p:cNvSpPr/>
            <p:nvPr/>
          </p:nvSpPr>
          <p:spPr>
            <a:xfrm>
              <a:off x="3734614" y="3126469"/>
              <a:ext cx="19508" cy="19508"/>
            </a:xfrm>
            <a:custGeom>
              <a:avLst/>
              <a:gdLst/>
              <a:ahLst/>
              <a:cxnLst/>
              <a:rect l="l" t="t" r="r" b="b"/>
              <a:pathLst>
                <a:path w="745" h="745" extrusionOk="0">
                  <a:moveTo>
                    <a:pt x="210" y="1"/>
                  </a:moveTo>
                  <a:cubicBezTo>
                    <a:pt x="96" y="1"/>
                    <a:pt x="0" y="96"/>
                    <a:pt x="0" y="201"/>
                  </a:cubicBezTo>
                  <a:lnTo>
                    <a:pt x="0" y="535"/>
                  </a:lnTo>
                  <a:cubicBezTo>
                    <a:pt x="0" y="649"/>
                    <a:pt x="96" y="745"/>
                    <a:pt x="210" y="745"/>
                  </a:cubicBezTo>
                  <a:lnTo>
                    <a:pt x="535" y="745"/>
                  </a:lnTo>
                  <a:cubicBezTo>
                    <a:pt x="649" y="745"/>
                    <a:pt x="745" y="649"/>
                    <a:pt x="745" y="535"/>
                  </a:cubicBezTo>
                  <a:lnTo>
                    <a:pt x="745" y="201"/>
                  </a:lnTo>
                  <a:cubicBezTo>
                    <a:pt x="745" y="96"/>
                    <a:pt x="649"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04;p73">
              <a:extLst>
                <a:ext uri="{FF2B5EF4-FFF2-40B4-BE49-F238E27FC236}">
                  <a16:creationId xmlns:a16="http://schemas.microsoft.com/office/drawing/2014/main" id="{8C808482-17DC-4376-9B4D-32D7B12D1BFD}"/>
                </a:ext>
              </a:extLst>
            </p:cNvPr>
            <p:cNvSpPr/>
            <p:nvPr/>
          </p:nvSpPr>
          <p:spPr>
            <a:xfrm>
              <a:off x="3763077" y="3126469"/>
              <a:ext cx="19272" cy="19508"/>
            </a:xfrm>
            <a:custGeom>
              <a:avLst/>
              <a:gdLst/>
              <a:ahLst/>
              <a:cxnLst/>
              <a:rect l="l" t="t" r="r" b="b"/>
              <a:pathLst>
                <a:path w="736" h="745" extrusionOk="0">
                  <a:moveTo>
                    <a:pt x="201" y="1"/>
                  </a:moveTo>
                  <a:cubicBezTo>
                    <a:pt x="87" y="1"/>
                    <a:pt x="1" y="96"/>
                    <a:pt x="1" y="201"/>
                  </a:cubicBezTo>
                  <a:lnTo>
                    <a:pt x="1" y="535"/>
                  </a:lnTo>
                  <a:cubicBezTo>
                    <a:pt x="1" y="649"/>
                    <a:pt x="87" y="745"/>
                    <a:pt x="201" y="745"/>
                  </a:cubicBezTo>
                  <a:lnTo>
                    <a:pt x="535" y="745"/>
                  </a:lnTo>
                  <a:cubicBezTo>
                    <a:pt x="640" y="745"/>
                    <a:pt x="736" y="649"/>
                    <a:pt x="736" y="535"/>
                  </a:cubicBezTo>
                  <a:lnTo>
                    <a:pt x="736" y="201"/>
                  </a:lnTo>
                  <a:cubicBezTo>
                    <a:pt x="736"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05;p73">
              <a:extLst>
                <a:ext uri="{FF2B5EF4-FFF2-40B4-BE49-F238E27FC236}">
                  <a16:creationId xmlns:a16="http://schemas.microsoft.com/office/drawing/2014/main" id="{EDADCA10-5BEC-4D9A-ADEC-DD629936BC2D}"/>
                </a:ext>
              </a:extLst>
            </p:cNvPr>
            <p:cNvSpPr/>
            <p:nvPr/>
          </p:nvSpPr>
          <p:spPr>
            <a:xfrm>
              <a:off x="3621442" y="3013323"/>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50" y="744"/>
                    <a:pt x="735" y="649"/>
                    <a:pt x="735" y="534"/>
                  </a:cubicBezTo>
                  <a:lnTo>
                    <a:pt x="735" y="210"/>
                  </a:lnTo>
                  <a:cubicBezTo>
                    <a:pt x="735"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906;p73">
              <a:extLst>
                <a:ext uri="{FF2B5EF4-FFF2-40B4-BE49-F238E27FC236}">
                  <a16:creationId xmlns:a16="http://schemas.microsoft.com/office/drawing/2014/main" id="{FD65EA93-8041-434A-B380-1A3591961325}"/>
                </a:ext>
              </a:extLst>
            </p:cNvPr>
            <p:cNvSpPr/>
            <p:nvPr/>
          </p:nvSpPr>
          <p:spPr>
            <a:xfrm>
              <a:off x="3621442" y="3041551"/>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5" y="649"/>
                    <a:pt x="735" y="534"/>
                  </a:cubicBezTo>
                  <a:lnTo>
                    <a:pt x="735" y="210"/>
                  </a:lnTo>
                  <a:cubicBezTo>
                    <a:pt x="735"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907;p73">
              <a:extLst>
                <a:ext uri="{FF2B5EF4-FFF2-40B4-BE49-F238E27FC236}">
                  <a16:creationId xmlns:a16="http://schemas.microsoft.com/office/drawing/2014/main" id="{37D95FD3-E914-40B9-8162-D3BBEFC53A32}"/>
                </a:ext>
              </a:extLst>
            </p:cNvPr>
            <p:cNvSpPr/>
            <p:nvPr/>
          </p:nvSpPr>
          <p:spPr>
            <a:xfrm>
              <a:off x="3621442" y="3070014"/>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5" y="649"/>
                    <a:pt x="735" y="535"/>
                  </a:cubicBezTo>
                  <a:lnTo>
                    <a:pt x="735" y="201"/>
                  </a:lnTo>
                  <a:cubicBezTo>
                    <a:pt x="735" y="87"/>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908;p73">
              <a:extLst>
                <a:ext uri="{FF2B5EF4-FFF2-40B4-BE49-F238E27FC236}">
                  <a16:creationId xmlns:a16="http://schemas.microsoft.com/office/drawing/2014/main" id="{A5271BAD-F23D-4E82-887B-7AC71B055806}"/>
                </a:ext>
              </a:extLst>
            </p:cNvPr>
            <p:cNvSpPr/>
            <p:nvPr/>
          </p:nvSpPr>
          <p:spPr>
            <a:xfrm>
              <a:off x="3621442" y="3098241"/>
              <a:ext cx="19272" cy="19508"/>
            </a:xfrm>
            <a:custGeom>
              <a:avLst/>
              <a:gdLst/>
              <a:ahLst/>
              <a:cxnLst/>
              <a:rect l="l" t="t" r="r" b="b"/>
              <a:pathLst>
                <a:path w="736" h="745" extrusionOk="0">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909;p73">
              <a:extLst>
                <a:ext uri="{FF2B5EF4-FFF2-40B4-BE49-F238E27FC236}">
                  <a16:creationId xmlns:a16="http://schemas.microsoft.com/office/drawing/2014/main" id="{09AB0C08-49C8-406E-892B-769732F2473E}"/>
                </a:ext>
              </a:extLst>
            </p:cNvPr>
            <p:cNvSpPr/>
            <p:nvPr/>
          </p:nvSpPr>
          <p:spPr>
            <a:xfrm>
              <a:off x="3762841" y="3013061"/>
              <a:ext cx="19508" cy="19508"/>
            </a:xfrm>
            <a:custGeom>
              <a:avLst/>
              <a:gdLst/>
              <a:ahLst/>
              <a:cxnLst/>
              <a:rect l="l" t="t" r="r" b="b"/>
              <a:pathLst>
                <a:path w="745" h="745" extrusionOk="0">
                  <a:moveTo>
                    <a:pt x="210" y="1"/>
                  </a:moveTo>
                  <a:cubicBezTo>
                    <a:pt x="96" y="1"/>
                    <a:pt x="10" y="96"/>
                    <a:pt x="10" y="211"/>
                  </a:cubicBezTo>
                  <a:lnTo>
                    <a:pt x="10" y="544"/>
                  </a:lnTo>
                  <a:cubicBezTo>
                    <a:pt x="0" y="649"/>
                    <a:pt x="96" y="745"/>
                    <a:pt x="210" y="745"/>
                  </a:cubicBezTo>
                  <a:lnTo>
                    <a:pt x="544" y="745"/>
                  </a:lnTo>
                  <a:cubicBezTo>
                    <a:pt x="659" y="745"/>
                    <a:pt x="745" y="649"/>
                    <a:pt x="745" y="544"/>
                  </a:cubicBezTo>
                  <a:lnTo>
                    <a:pt x="745" y="211"/>
                  </a:lnTo>
                  <a:cubicBezTo>
                    <a:pt x="745" y="96"/>
                    <a:pt x="649" y="1"/>
                    <a:pt x="544"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910;p73">
              <a:extLst>
                <a:ext uri="{FF2B5EF4-FFF2-40B4-BE49-F238E27FC236}">
                  <a16:creationId xmlns:a16="http://schemas.microsoft.com/office/drawing/2014/main" id="{D49100A4-B7E5-42F3-A5FB-93F3DCB9A94F}"/>
                </a:ext>
              </a:extLst>
            </p:cNvPr>
            <p:cNvSpPr/>
            <p:nvPr/>
          </p:nvSpPr>
          <p:spPr>
            <a:xfrm>
              <a:off x="3763077" y="3041551"/>
              <a:ext cx="19272" cy="19508"/>
            </a:xfrm>
            <a:custGeom>
              <a:avLst/>
              <a:gdLst/>
              <a:ahLst/>
              <a:cxnLst/>
              <a:rect l="l" t="t" r="r" b="b"/>
              <a:pathLst>
                <a:path w="736" h="745" extrusionOk="0">
                  <a:moveTo>
                    <a:pt x="201" y="0"/>
                  </a:moveTo>
                  <a:cubicBezTo>
                    <a:pt x="87" y="0"/>
                    <a:pt x="1" y="96"/>
                    <a:pt x="1" y="201"/>
                  </a:cubicBezTo>
                  <a:lnTo>
                    <a:pt x="1" y="534"/>
                  </a:lnTo>
                  <a:cubicBezTo>
                    <a:pt x="1" y="649"/>
                    <a:pt x="87" y="744"/>
                    <a:pt x="201" y="744"/>
                  </a:cubicBezTo>
                  <a:lnTo>
                    <a:pt x="535" y="744"/>
                  </a:lnTo>
                  <a:cubicBezTo>
                    <a:pt x="640" y="744"/>
                    <a:pt x="736" y="649"/>
                    <a:pt x="736" y="534"/>
                  </a:cubicBezTo>
                  <a:lnTo>
                    <a:pt x="736" y="201"/>
                  </a:lnTo>
                  <a:cubicBezTo>
                    <a:pt x="736"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911;p73">
              <a:extLst>
                <a:ext uri="{FF2B5EF4-FFF2-40B4-BE49-F238E27FC236}">
                  <a16:creationId xmlns:a16="http://schemas.microsoft.com/office/drawing/2014/main" id="{E6857A03-1884-41AA-8EFF-3E0B027A7D0E}"/>
                </a:ext>
              </a:extLst>
            </p:cNvPr>
            <p:cNvSpPr/>
            <p:nvPr/>
          </p:nvSpPr>
          <p:spPr>
            <a:xfrm>
              <a:off x="3763077" y="3069778"/>
              <a:ext cx="19272" cy="19508"/>
            </a:xfrm>
            <a:custGeom>
              <a:avLst/>
              <a:gdLst/>
              <a:ahLst/>
              <a:cxnLst/>
              <a:rect l="l" t="t" r="r" b="b"/>
              <a:pathLst>
                <a:path w="736" h="745" extrusionOk="0">
                  <a:moveTo>
                    <a:pt x="201" y="0"/>
                  </a:moveTo>
                  <a:cubicBezTo>
                    <a:pt x="87" y="0"/>
                    <a:pt x="1" y="96"/>
                    <a:pt x="1" y="210"/>
                  </a:cubicBezTo>
                  <a:lnTo>
                    <a:pt x="1" y="534"/>
                  </a:lnTo>
                  <a:cubicBezTo>
                    <a:pt x="1" y="649"/>
                    <a:pt x="87" y="744"/>
                    <a:pt x="201" y="744"/>
                  </a:cubicBezTo>
                  <a:lnTo>
                    <a:pt x="535" y="744"/>
                  </a:lnTo>
                  <a:cubicBezTo>
                    <a:pt x="640" y="744"/>
                    <a:pt x="736" y="649"/>
                    <a:pt x="736" y="534"/>
                  </a:cubicBezTo>
                  <a:lnTo>
                    <a:pt x="736" y="210"/>
                  </a:lnTo>
                  <a:cubicBezTo>
                    <a:pt x="736" y="96"/>
                    <a:pt x="640" y="0"/>
                    <a:pt x="535"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912;p73">
              <a:extLst>
                <a:ext uri="{FF2B5EF4-FFF2-40B4-BE49-F238E27FC236}">
                  <a16:creationId xmlns:a16="http://schemas.microsoft.com/office/drawing/2014/main" id="{7C96789C-4B14-4777-B181-CDA0173B35A7}"/>
                </a:ext>
              </a:extLst>
            </p:cNvPr>
            <p:cNvSpPr/>
            <p:nvPr/>
          </p:nvSpPr>
          <p:spPr>
            <a:xfrm>
              <a:off x="3763077" y="3098241"/>
              <a:ext cx="19272" cy="19272"/>
            </a:xfrm>
            <a:custGeom>
              <a:avLst/>
              <a:gdLst/>
              <a:ahLst/>
              <a:cxnLst/>
              <a:rect l="l" t="t" r="r" b="b"/>
              <a:pathLst>
                <a:path w="736" h="736" extrusionOk="0">
                  <a:moveTo>
                    <a:pt x="201" y="1"/>
                  </a:moveTo>
                  <a:cubicBezTo>
                    <a:pt x="87" y="1"/>
                    <a:pt x="1" y="87"/>
                    <a:pt x="1" y="201"/>
                  </a:cubicBezTo>
                  <a:lnTo>
                    <a:pt x="1" y="535"/>
                  </a:lnTo>
                  <a:cubicBezTo>
                    <a:pt x="1" y="649"/>
                    <a:pt x="87" y="735"/>
                    <a:pt x="201" y="735"/>
                  </a:cubicBezTo>
                  <a:lnTo>
                    <a:pt x="535" y="735"/>
                  </a:lnTo>
                  <a:cubicBezTo>
                    <a:pt x="640" y="735"/>
                    <a:pt x="736" y="649"/>
                    <a:pt x="736" y="535"/>
                  </a:cubicBezTo>
                  <a:lnTo>
                    <a:pt x="736" y="201"/>
                  </a:lnTo>
                  <a:cubicBezTo>
                    <a:pt x="736" y="87"/>
                    <a:pt x="640" y="1"/>
                    <a:pt x="53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2896;p72">
            <a:extLst>
              <a:ext uri="{FF2B5EF4-FFF2-40B4-BE49-F238E27FC236}">
                <a16:creationId xmlns:a16="http://schemas.microsoft.com/office/drawing/2014/main" id="{2D7969D7-56ED-4810-BB9D-5D5D0280CDBA}"/>
              </a:ext>
            </a:extLst>
          </p:cNvPr>
          <p:cNvGrpSpPr/>
          <p:nvPr/>
        </p:nvGrpSpPr>
        <p:grpSpPr>
          <a:xfrm>
            <a:off x="3394723" y="3372978"/>
            <a:ext cx="222120" cy="210203"/>
            <a:chOff x="7992065" y="1971904"/>
            <a:chExt cx="351621" cy="348103"/>
          </a:xfrm>
        </p:grpSpPr>
        <p:sp>
          <p:nvSpPr>
            <p:cNvPr id="178" name="Google Shape;12897;p72">
              <a:extLst>
                <a:ext uri="{FF2B5EF4-FFF2-40B4-BE49-F238E27FC236}">
                  <a16:creationId xmlns:a16="http://schemas.microsoft.com/office/drawing/2014/main" id="{CAE6B03E-D07D-4EF0-896F-C27DAAB31229}"/>
                </a:ext>
              </a:extLst>
            </p:cNvPr>
            <p:cNvSpPr/>
            <p:nvPr/>
          </p:nvSpPr>
          <p:spPr>
            <a:xfrm>
              <a:off x="8136074" y="1971904"/>
              <a:ext cx="67383" cy="67383"/>
            </a:xfrm>
            <a:custGeom>
              <a:avLst/>
              <a:gdLst/>
              <a:ahLst/>
              <a:cxnLst/>
              <a:rect l="l" t="t" r="r" b="b"/>
              <a:pathLst>
                <a:path w="2566" h="2566" extrusionOk="0">
                  <a:moveTo>
                    <a:pt x="1283" y="1"/>
                  </a:moveTo>
                  <a:cubicBezTo>
                    <a:pt x="565" y="1"/>
                    <a:pt x="1" y="575"/>
                    <a:pt x="1" y="1283"/>
                  </a:cubicBezTo>
                  <a:cubicBezTo>
                    <a:pt x="1" y="1992"/>
                    <a:pt x="565" y="2566"/>
                    <a:pt x="1283" y="2566"/>
                  </a:cubicBezTo>
                  <a:cubicBezTo>
                    <a:pt x="1991" y="2566"/>
                    <a:pt x="2566" y="1992"/>
                    <a:pt x="2566" y="1283"/>
                  </a:cubicBezTo>
                  <a:cubicBezTo>
                    <a:pt x="2566" y="575"/>
                    <a:pt x="1991" y="1"/>
                    <a:pt x="128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898;p72">
              <a:extLst>
                <a:ext uri="{FF2B5EF4-FFF2-40B4-BE49-F238E27FC236}">
                  <a16:creationId xmlns:a16="http://schemas.microsoft.com/office/drawing/2014/main" id="{7A3F56B5-E322-485E-AF9E-13752874C361}"/>
                </a:ext>
              </a:extLst>
            </p:cNvPr>
            <p:cNvSpPr/>
            <p:nvPr/>
          </p:nvSpPr>
          <p:spPr>
            <a:xfrm>
              <a:off x="8022552" y="2180014"/>
              <a:ext cx="137025" cy="95376"/>
            </a:xfrm>
            <a:custGeom>
              <a:avLst/>
              <a:gdLst/>
              <a:ahLst/>
              <a:cxnLst/>
              <a:rect l="l" t="t" r="r" b="b"/>
              <a:pathLst>
                <a:path w="5218" h="3632" extrusionOk="0">
                  <a:moveTo>
                    <a:pt x="2609" y="0"/>
                  </a:moveTo>
                  <a:cubicBezTo>
                    <a:pt x="2508" y="0"/>
                    <a:pt x="2405" y="67"/>
                    <a:pt x="2391" y="201"/>
                  </a:cubicBezTo>
                  <a:lnTo>
                    <a:pt x="2391" y="1905"/>
                  </a:lnTo>
                  <a:lnTo>
                    <a:pt x="1357" y="1905"/>
                  </a:lnTo>
                  <a:cubicBezTo>
                    <a:pt x="1041" y="1905"/>
                    <a:pt x="754" y="2086"/>
                    <a:pt x="601" y="2364"/>
                  </a:cubicBezTo>
                  <a:lnTo>
                    <a:pt x="103" y="3302"/>
                  </a:lnTo>
                  <a:cubicBezTo>
                    <a:pt x="0" y="3475"/>
                    <a:pt x="152" y="3632"/>
                    <a:pt x="301" y="3632"/>
                  </a:cubicBezTo>
                  <a:cubicBezTo>
                    <a:pt x="373" y="3632"/>
                    <a:pt x="445" y="3594"/>
                    <a:pt x="486" y="3503"/>
                  </a:cubicBezTo>
                  <a:lnTo>
                    <a:pt x="984" y="2565"/>
                  </a:lnTo>
                  <a:cubicBezTo>
                    <a:pt x="1051" y="2421"/>
                    <a:pt x="1204" y="2335"/>
                    <a:pt x="1357" y="2335"/>
                  </a:cubicBezTo>
                  <a:lnTo>
                    <a:pt x="3855" y="2335"/>
                  </a:lnTo>
                  <a:cubicBezTo>
                    <a:pt x="4017" y="2335"/>
                    <a:pt x="4161" y="2421"/>
                    <a:pt x="4238" y="2565"/>
                  </a:cubicBezTo>
                  <a:lnTo>
                    <a:pt x="4735" y="3503"/>
                  </a:lnTo>
                  <a:cubicBezTo>
                    <a:pt x="4776" y="3594"/>
                    <a:pt x="4848" y="3632"/>
                    <a:pt x="4920" y="3632"/>
                  </a:cubicBezTo>
                  <a:cubicBezTo>
                    <a:pt x="5068" y="3632"/>
                    <a:pt x="5218" y="3475"/>
                    <a:pt x="5108" y="3302"/>
                  </a:cubicBezTo>
                  <a:lnTo>
                    <a:pt x="4620" y="2364"/>
                  </a:lnTo>
                  <a:cubicBezTo>
                    <a:pt x="4467" y="2086"/>
                    <a:pt x="4180" y="1905"/>
                    <a:pt x="3864" y="1905"/>
                  </a:cubicBezTo>
                  <a:lnTo>
                    <a:pt x="2821" y="1905"/>
                  </a:lnTo>
                  <a:lnTo>
                    <a:pt x="2821" y="201"/>
                  </a:lnTo>
                  <a:cubicBezTo>
                    <a:pt x="2812" y="67"/>
                    <a:pt x="2711" y="0"/>
                    <a:pt x="260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899;p72">
              <a:extLst>
                <a:ext uri="{FF2B5EF4-FFF2-40B4-BE49-F238E27FC236}">
                  <a16:creationId xmlns:a16="http://schemas.microsoft.com/office/drawing/2014/main" id="{9FDB0E32-7438-4F76-8332-5C8A84F97408}"/>
                </a:ext>
              </a:extLst>
            </p:cNvPr>
            <p:cNvSpPr/>
            <p:nvPr/>
          </p:nvSpPr>
          <p:spPr>
            <a:xfrm>
              <a:off x="8109946" y="2050080"/>
              <a:ext cx="120849" cy="62604"/>
            </a:xfrm>
            <a:custGeom>
              <a:avLst/>
              <a:gdLst/>
              <a:ahLst/>
              <a:cxnLst/>
              <a:rect l="l" t="t" r="r" b="b"/>
              <a:pathLst>
                <a:path w="4602" h="2384" extrusionOk="0">
                  <a:moveTo>
                    <a:pt x="2273" y="0"/>
                  </a:moveTo>
                  <a:cubicBezTo>
                    <a:pt x="2161" y="0"/>
                    <a:pt x="2048" y="77"/>
                    <a:pt x="2058" y="230"/>
                  </a:cubicBezTo>
                  <a:lnTo>
                    <a:pt x="2058" y="1082"/>
                  </a:lnTo>
                  <a:lnTo>
                    <a:pt x="948" y="1082"/>
                  </a:lnTo>
                  <a:cubicBezTo>
                    <a:pt x="718" y="1082"/>
                    <a:pt x="498" y="1216"/>
                    <a:pt x="383" y="1426"/>
                  </a:cubicBezTo>
                  <a:lnTo>
                    <a:pt x="58" y="2058"/>
                  </a:lnTo>
                  <a:cubicBezTo>
                    <a:pt x="0" y="2163"/>
                    <a:pt x="39" y="2288"/>
                    <a:pt x="144" y="2345"/>
                  </a:cubicBezTo>
                  <a:cubicBezTo>
                    <a:pt x="175" y="2362"/>
                    <a:pt x="208" y="2370"/>
                    <a:pt x="240" y="2370"/>
                  </a:cubicBezTo>
                  <a:cubicBezTo>
                    <a:pt x="317" y="2370"/>
                    <a:pt x="391" y="2326"/>
                    <a:pt x="431" y="2259"/>
                  </a:cubicBezTo>
                  <a:lnTo>
                    <a:pt x="766" y="1627"/>
                  </a:lnTo>
                  <a:cubicBezTo>
                    <a:pt x="795" y="1551"/>
                    <a:pt x="871" y="1512"/>
                    <a:pt x="948" y="1512"/>
                  </a:cubicBezTo>
                  <a:lnTo>
                    <a:pt x="3599" y="1512"/>
                  </a:lnTo>
                  <a:cubicBezTo>
                    <a:pt x="3675" y="1512"/>
                    <a:pt x="3752" y="1551"/>
                    <a:pt x="3781" y="1627"/>
                  </a:cubicBezTo>
                  <a:lnTo>
                    <a:pt x="4116" y="2259"/>
                  </a:lnTo>
                  <a:cubicBezTo>
                    <a:pt x="4157" y="2347"/>
                    <a:pt x="4228" y="2383"/>
                    <a:pt x="4301" y="2383"/>
                  </a:cubicBezTo>
                  <a:cubicBezTo>
                    <a:pt x="4450" y="2383"/>
                    <a:pt x="4601" y="2231"/>
                    <a:pt x="4498" y="2058"/>
                  </a:cubicBezTo>
                  <a:lnTo>
                    <a:pt x="4163" y="1426"/>
                  </a:lnTo>
                  <a:cubicBezTo>
                    <a:pt x="4049" y="1216"/>
                    <a:pt x="3838" y="1082"/>
                    <a:pt x="3599" y="1082"/>
                  </a:cubicBezTo>
                  <a:lnTo>
                    <a:pt x="2489" y="1082"/>
                  </a:lnTo>
                  <a:lnTo>
                    <a:pt x="2489" y="230"/>
                  </a:lnTo>
                  <a:cubicBezTo>
                    <a:pt x="2498" y="77"/>
                    <a:pt x="2386" y="0"/>
                    <a:pt x="227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900;p72">
              <a:extLst>
                <a:ext uri="{FF2B5EF4-FFF2-40B4-BE49-F238E27FC236}">
                  <a16:creationId xmlns:a16="http://schemas.microsoft.com/office/drawing/2014/main" id="{29F99B93-846F-48E1-94BF-DECA9636AD0C}"/>
                </a:ext>
              </a:extLst>
            </p:cNvPr>
            <p:cNvSpPr/>
            <p:nvPr/>
          </p:nvSpPr>
          <p:spPr>
            <a:xfrm>
              <a:off x="8179613" y="2180014"/>
              <a:ext cx="137130" cy="95376"/>
            </a:xfrm>
            <a:custGeom>
              <a:avLst/>
              <a:gdLst/>
              <a:ahLst/>
              <a:cxnLst/>
              <a:rect l="l" t="t" r="r" b="b"/>
              <a:pathLst>
                <a:path w="5222" h="3632" extrusionOk="0">
                  <a:moveTo>
                    <a:pt x="2611" y="0"/>
                  </a:moveTo>
                  <a:cubicBezTo>
                    <a:pt x="2511" y="0"/>
                    <a:pt x="2410" y="67"/>
                    <a:pt x="2401" y="201"/>
                  </a:cubicBezTo>
                  <a:lnTo>
                    <a:pt x="2401" y="1905"/>
                  </a:lnTo>
                  <a:lnTo>
                    <a:pt x="1357" y="1905"/>
                  </a:lnTo>
                  <a:cubicBezTo>
                    <a:pt x="1042" y="1905"/>
                    <a:pt x="754" y="2086"/>
                    <a:pt x="601" y="2364"/>
                  </a:cubicBezTo>
                  <a:lnTo>
                    <a:pt x="104" y="3302"/>
                  </a:lnTo>
                  <a:cubicBezTo>
                    <a:pt x="1" y="3475"/>
                    <a:pt x="153" y="3632"/>
                    <a:pt x="301" y="3632"/>
                  </a:cubicBezTo>
                  <a:cubicBezTo>
                    <a:pt x="374" y="3632"/>
                    <a:pt x="446" y="3594"/>
                    <a:pt x="486" y="3503"/>
                  </a:cubicBezTo>
                  <a:lnTo>
                    <a:pt x="984" y="2565"/>
                  </a:lnTo>
                  <a:cubicBezTo>
                    <a:pt x="1061" y="2421"/>
                    <a:pt x="1204" y="2335"/>
                    <a:pt x="1357" y="2335"/>
                  </a:cubicBezTo>
                  <a:lnTo>
                    <a:pt x="3865" y="2335"/>
                  </a:lnTo>
                  <a:cubicBezTo>
                    <a:pt x="4018" y="2335"/>
                    <a:pt x="4171" y="2421"/>
                    <a:pt x="4238" y="2565"/>
                  </a:cubicBezTo>
                  <a:lnTo>
                    <a:pt x="4736" y="3503"/>
                  </a:lnTo>
                  <a:cubicBezTo>
                    <a:pt x="4777" y="3594"/>
                    <a:pt x="4848" y="3632"/>
                    <a:pt x="4921" y="3632"/>
                  </a:cubicBezTo>
                  <a:cubicBezTo>
                    <a:pt x="5070" y="3632"/>
                    <a:pt x="5221" y="3475"/>
                    <a:pt x="5118" y="3302"/>
                  </a:cubicBezTo>
                  <a:lnTo>
                    <a:pt x="4621" y="2364"/>
                  </a:lnTo>
                  <a:cubicBezTo>
                    <a:pt x="4468" y="2086"/>
                    <a:pt x="4181" y="1905"/>
                    <a:pt x="3865" y="1905"/>
                  </a:cubicBezTo>
                  <a:lnTo>
                    <a:pt x="2822" y="1905"/>
                  </a:lnTo>
                  <a:lnTo>
                    <a:pt x="2822" y="201"/>
                  </a:lnTo>
                  <a:cubicBezTo>
                    <a:pt x="2812" y="67"/>
                    <a:pt x="2712" y="0"/>
                    <a:pt x="261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901;p72">
              <a:extLst>
                <a:ext uri="{FF2B5EF4-FFF2-40B4-BE49-F238E27FC236}">
                  <a16:creationId xmlns:a16="http://schemas.microsoft.com/office/drawing/2014/main" id="{D0132E6D-DD41-4127-B98E-41CF67BB327E}"/>
                </a:ext>
              </a:extLst>
            </p:cNvPr>
            <p:cNvSpPr/>
            <p:nvPr/>
          </p:nvSpPr>
          <p:spPr>
            <a:xfrm>
              <a:off x="8129037" y="1973427"/>
              <a:ext cx="66884" cy="65939"/>
            </a:xfrm>
            <a:custGeom>
              <a:avLst/>
              <a:gdLst/>
              <a:ahLst/>
              <a:cxnLst/>
              <a:rect l="l" t="t" r="r" b="b"/>
              <a:pathLst>
                <a:path w="2547" h="2511" extrusionOk="0">
                  <a:moveTo>
                    <a:pt x="1187" y="0"/>
                  </a:moveTo>
                  <a:lnTo>
                    <a:pt x="1187" y="0"/>
                  </a:lnTo>
                  <a:cubicBezTo>
                    <a:pt x="355" y="240"/>
                    <a:pt x="1" y="1216"/>
                    <a:pt x="479" y="1934"/>
                  </a:cubicBezTo>
                  <a:cubicBezTo>
                    <a:pt x="731" y="2316"/>
                    <a:pt x="1138" y="2510"/>
                    <a:pt x="1547" y="2510"/>
                  </a:cubicBezTo>
                  <a:cubicBezTo>
                    <a:pt x="1917" y="2510"/>
                    <a:pt x="2288" y="2352"/>
                    <a:pt x="2546" y="2029"/>
                  </a:cubicBezTo>
                  <a:lnTo>
                    <a:pt x="2546" y="2029"/>
                  </a:lnTo>
                  <a:cubicBezTo>
                    <a:pt x="2432" y="2068"/>
                    <a:pt x="2307" y="2077"/>
                    <a:pt x="2192" y="2087"/>
                  </a:cubicBezTo>
                  <a:cubicBezTo>
                    <a:pt x="1111" y="2087"/>
                    <a:pt x="518" y="833"/>
                    <a:pt x="1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902;p72">
              <a:extLst>
                <a:ext uri="{FF2B5EF4-FFF2-40B4-BE49-F238E27FC236}">
                  <a16:creationId xmlns:a16="http://schemas.microsoft.com/office/drawing/2014/main" id="{6C521708-2287-4299-853E-92EB5D5DFAE6}"/>
                </a:ext>
              </a:extLst>
            </p:cNvPr>
            <p:cNvSpPr/>
            <p:nvPr/>
          </p:nvSpPr>
          <p:spPr>
            <a:xfrm>
              <a:off x="8068717" y="2123450"/>
              <a:ext cx="44773" cy="45010"/>
            </a:xfrm>
            <a:custGeom>
              <a:avLst/>
              <a:gdLst/>
              <a:ahLst/>
              <a:cxnLst/>
              <a:rect l="l" t="t" r="r" b="b"/>
              <a:pathLst>
                <a:path w="1705" h="1714" extrusionOk="0">
                  <a:moveTo>
                    <a:pt x="853" y="1"/>
                  </a:moveTo>
                  <a:cubicBezTo>
                    <a:pt x="384" y="1"/>
                    <a:pt x="1" y="384"/>
                    <a:pt x="1" y="853"/>
                  </a:cubicBezTo>
                  <a:cubicBezTo>
                    <a:pt x="1" y="1331"/>
                    <a:pt x="384" y="1714"/>
                    <a:pt x="853" y="1714"/>
                  </a:cubicBezTo>
                  <a:cubicBezTo>
                    <a:pt x="1322" y="1714"/>
                    <a:pt x="1704" y="1331"/>
                    <a:pt x="1704" y="853"/>
                  </a:cubicBezTo>
                  <a:cubicBezTo>
                    <a:pt x="1704" y="384"/>
                    <a:pt x="1322" y="1"/>
                    <a:pt x="853" y="1"/>
                  </a:cubicBezTo>
                  <a:close/>
                </a:path>
              </a:pathLst>
            </a:custGeom>
            <a:solidFill>
              <a:srgbClr val="C1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903;p72">
              <a:extLst>
                <a:ext uri="{FF2B5EF4-FFF2-40B4-BE49-F238E27FC236}">
                  <a16:creationId xmlns:a16="http://schemas.microsoft.com/office/drawing/2014/main" id="{F40EA1F6-4E88-4C84-ADEF-174D78252943}"/>
                </a:ext>
              </a:extLst>
            </p:cNvPr>
            <p:cNvSpPr/>
            <p:nvPr/>
          </p:nvSpPr>
          <p:spPr>
            <a:xfrm>
              <a:off x="8063964" y="2124474"/>
              <a:ext cx="44484" cy="43854"/>
            </a:xfrm>
            <a:custGeom>
              <a:avLst/>
              <a:gdLst/>
              <a:ahLst/>
              <a:cxnLst/>
              <a:rect l="l" t="t" r="r" b="b"/>
              <a:pathLst>
                <a:path w="1694" h="1670" extrusionOk="0">
                  <a:moveTo>
                    <a:pt x="794" y="0"/>
                  </a:moveTo>
                  <a:lnTo>
                    <a:pt x="794" y="0"/>
                  </a:lnTo>
                  <a:cubicBezTo>
                    <a:pt x="239" y="163"/>
                    <a:pt x="0" y="814"/>
                    <a:pt x="325" y="1292"/>
                  </a:cubicBezTo>
                  <a:cubicBezTo>
                    <a:pt x="491" y="1542"/>
                    <a:pt x="761" y="1670"/>
                    <a:pt x="1031" y="1670"/>
                  </a:cubicBezTo>
                  <a:cubicBezTo>
                    <a:pt x="1278" y="1670"/>
                    <a:pt x="1525" y="1564"/>
                    <a:pt x="1694" y="1349"/>
                  </a:cubicBezTo>
                  <a:lnTo>
                    <a:pt x="1694" y="1349"/>
                  </a:lnTo>
                  <a:cubicBezTo>
                    <a:pt x="1617" y="1378"/>
                    <a:pt x="1541" y="1388"/>
                    <a:pt x="1464" y="1388"/>
                  </a:cubicBezTo>
                  <a:cubicBezTo>
                    <a:pt x="747" y="1388"/>
                    <a:pt x="345" y="555"/>
                    <a:pt x="794" y="0"/>
                  </a:cubicBezTo>
                  <a:close/>
                </a:path>
              </a:pathLst>
            </a:custGeom>
            <a:solidFill>
              <a:srgbClr val="ADBE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904;p72">
              <a:extLst>
                <a:ext uri="{FF2B5EF4-FFF2-40B4-BE49-F238E27FC236}">
                  <a16:creationId xmlns:a16="http://schemas.microsoft.com/office/drawing/2014/main" id="{41E3CE87-1117-4939-9DFC-A4AC49383001}"/>
                </a:ext>
              </a:extLst>
            </p:cNvPr>
            <p:cNvSpPr/>
            <p:nvPr/>
          </p:nvSpPr>
          <p:spPr>
            <a:xfrm>
              <a:off x="8225805" y="2123450"/>
              <a:ext cx="44747" cy="45010"/>
            </a:xfrm>
            <a:custGeom>
              <a:avLst/>
              <a:gdLst/>
              <a:ahLst/>
              <a:cxnLst/>
              <a:rect l="l" t="t" r="r" b="b"/>
              <a:pathLst>
                <a:path w="1704" h="1714" extrusionOk="0">
                  <a:moveTo>
                    <a:pt x="852" y="1"/>
                  </a:moveTo>
                  <a:cubicBezTo>
                    <a:pt x="383" y="1"/>
                    <a:pt x="0" y="384"/>
                    <a:pt x="0" y="853"/>
                  </a:cubicBezTo>
                  <a:cubicBezTo>
                    <a:pt x="0" y="1331"/>
                    <a:pt x="383" y="1714"/>
                    <a:pt x="852" y="1714"/>
                  </a:cubicBezTo>
                  <a:cubicBezTo>
                    <a:pt x="1321" y="1714"/>
                    <a:pt x="1704" y="1331"/>
                    <a:pt x="1704" y="853"/>
                  </a:cubicBezTo>
                  <a:cubicBezTo>
                    <a:pt x="1704" y="384"/>
                    <a:pt x="1321" y="1"/>
                    <a:pt x="852" y="1"/>
                  </a:cubicBezTo>
                  <a:close/>
                </a:path>
              </a:pathLst>
            </a:custGeom>
            <a:solidFill>
              <a:srgbClr val="C1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905;p72">
              <a:extLst>
                <a:ext uri="{FF2B5EF4-FFF2-40B4-BE49-F238E27FC236}">
                  <a16:creationId xmlns:a16="http://schemas.microsoft.com/office/drawing/2014/main" id="{C6014169-3470-42E4-A07F-DCF886474FFC}"/>
                </a:ext>
              </a:extLst>
            </p:cNvPr>
            <p:cNvSpPr/>
            <p:nvPr/>
          </p:nvSpPr>
          <p:spPr>
            <a:xfrm>
              <a:off x="8221025" y="2124474"/>
              <a:ext cx="44747" cy="43854"/>
            </a:xfrm>
            <a:custGeom>
              <a:avLst/>
              <a:gdLst/>
              <a:ahLst/>
              <a:cxnLst/>
              <a:rect l="l" t="t" r="r" b="b"/>
              <a:pathLst>
                <a:path w="1704" h="1670" extrusionOk="0">
                  <a:moveTo>
                    <a:pt x="795" y="0"/>
                  </a:moveTo>
                  <a:cubicBezTo>
                    <a:pt x="240" y="163"/>
                    <a:pt x="0" y="814"/>
                    <a:pt x="326" y="1292"/>
                  </a:cubicBezTo>
                  <a:cubicBezTo>
                    <a:pt x="491" y="1542"/>
                    <a:pt x="761" y="1670"/>
                    <a:pt x="1033" y="1670"/>
                  </a:cubicBezTo>
                  <a:cubicBezTo>
                    <a:pt x="1281" y="1670"/>
                    <a:pt x="1531" y="1564"/>
                    <a:pt x="1704" y="1349"/>
                  </a:cubicBezTo>
                  <a:lnTo>
                    <a:pt x="1704" y="1349"/>
                  </a:lnTo>
                  <a:cubicBezTo>
                    <a:pt x="1627" y="1378"/>
                    <a:pt x="1541" y="1388"/>
                    <a:pt x="1465" y="1388"/>
                  </a:cubicBezTo>
                  <a:cubicBezTo>
                    <a:pt x="747" y="1388"/>
                    <a:pt x="345" y="555"/>
                    <a:pt x="795" y="0"/>
                  </a:cubicBezTo>
                  <a:close/>
                </a:path>
              </a:pathLst>
            </a:custGeom>
            <a:solidFill>
              <a:srgbClr val="ADBE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906;p72">
              <a:extLst>
                <a:ext uri="{FF2B5EF4-FFF2-40B4-BE49-F238E27FC236}">
                  <a16:creationId xmlns:a16="http://schemas.microsoft.com/office/drawing/2014/main" id="{52CCD3BC-8ED8-4C1E-9DF3-E2675093D4DA}"/>
                </a:ext>
              </a:extLst>
            </p:cNvPr>
            <p:cNvSpPr/>
            <p:nvPr/>
          </p:nvSpPr>
          <p:spPr>
            <a:xfrm>
              <a:off x="7995583" y="2286315"/>
              <a:ext cx="33718" cy="33692"/>
            </a:xfrm>
            <a:custGeom>
              <a:avLst/>
              <a:gdLst/>
              <a:ahLst/>
              <a:cxnLst/>
              <a:rect l="l" t="t" r="r" b="b"/>
              <a:pathLst>
                <a:path w="1284" h="1283" extrusionOk="0">
                  <a:moveTo>
                    <a:pt x="642" y="0"/>
                  </a:moveTo>
                  <a:cubicBezTo>
                    <a:pt x="288" y="0"/>
                    <a:pt x="1" y="287"/>
                    <a:pt x="1" y="642"/>
                  </a:cubicBezTo>
                  <a:cubicBezTo>
                    <a:pt x="1" y="996"/>
                    <a:pt x="288" y="1283"/>
                    <a:pt x="642" y="1283"/>
                  </a:cubicBezTo>
                  <a:cubicBezTo>
                    <a:pt x="996" y="1283"/>
                    <a:pt x="1283" y="996"/>
                    <a:pt x="1283" y="642"/>
                  </a:cubicBezTo>
                  <a:cubicBezTo>
                    <a:pt x="1283" y="287"/>
                    <a:pt x="996" y="0"/>
                    <a:pt x="642"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907;p72">
              <a:extLst>
                <a:ext uri="{FF2B5EF4-FFF2-40B4-BE49-F238E27FC236}">
                  <a16:creationId xmlns:a16="http://schemas.microsoft.com/office/drawing/2014/main" id="{577A54B8-CBED-459F-A62B-8FF9E357F002}"/>
                </a:ext>
              </a:extLst>
            </p:cNvPr>
            <p:cNvSpPr/>
            <p:nvPr/>
          </p:nvSpPr>
          <p:spPr>
            <a:xfrm>
              <a:off x="7992065" y="2286814"/>
              <a:ext cx="33718" cy="33193"/>
            </a:xfrm>
            <a:custGeom>
              <a:avLst/>
              <a:gdLst/>
              <a:ahLst/>
              <a:cxnLst/>
              <a:rect l="l" t="t" r="r" b="b"/>
              <a:pathLst>
                <a:path w="1284" h="1264" extrusionOk="0">
                  <a:moveTo>
                    <a:pt x="604" y="0"/>
                  </a:moveTo>
                  <a:lnTo>
                    <a:pt x="604" y="0"/>
                  </a:lnTo>
                  <a:cubicBezTo>
                    <a:pt x="183" y="125"/>
                    <a:pt x="1" y="613"/>
                    <a:pt x="240" y="977"/>
                  </a:cubicBezTo>
                  <a:cubicBezTo>
                    <a:pt x="371" y="1167"/>
                    <a:pt x="575" y="1263"/>
                    <a:pt x="779" y="1263"/>
                  </a:cubicBezTo>
                  <a:cubicBezTo>
                    <a:pt x="965" y="1263"/>
                    <a:pt x="1151" y="1184"/>
                    <a:pt x="1283" y="1024"/>
                  </a:cubicBezTo>
                  <a:lnTo>
                    <a:pt x="1283" y="1024"/>
                  </a:lnTo>
                  <a:cubicBezTo>
                    <a:pt x="1216" y="1034"/>
                    <a:pt x="1159" y="1044"/>
                    <a:pt x="1102" y="1044"/>
                  </a:cubicBezTo>
                  <a:cubicBezTo>
                    <a:pt x="566" y="1044"/>
                    <a:pt x="259" y="422"/>
                    <a:pt x="604"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908;p72">
              <a:extLst>
                <a:ext uri="{FF2B5EF4-FFF2-40B4-BE49-F238E27FC236}">
                  <a16:creationId xmlns:a16="http://schemas.microsoft.com/office/drawing/2014/main" id="{12875FB2-F641-4415-B8F4-19B6C6675842}"/>
                </a:ext>
              </a:extLst>
            </p:cNvPr>
            <p:cNvSpPr/>
            <p:nvPr/>
          </p:nvSpPr>
          <p:spPr>
            <a:xfrm>
              <a:off x="8152907" y="2286315"/>
              <a:ext cx="33718" cy="33692"/>
            </a:xfrm>
            <a:custGeom>
              <a:avLst/>
              <a:gdLst/>
              <a:ahLst/>
              <a:cxnLst/>
              <a:rect l="l" t="t" r="r" b="b"/>
              <a:pathLst>
                <a:path w="1284" h="1283" extrusionOk="0">
                  <a:moveTo>
                    <a:pt x="642" y="0"/>
                  </a:moveTo>
                  <a:cubicBezTo>
                    <a:pt x="278" y="0"/>
                    <a:pt x="1" y="287"/>
                    <a:pt x="1" y="642"/>
                  </a:cubicBezTo>
                  <a:cubicBezTo>
                    <a:pt x="1" y="996"/>
                    <a:pt x="278" y="1283"/>
                    <a:pt x="642" y="1283"/>
                  </a:cubicBezTo>
                  <a:cubicBezTo>
                    <a:pt x="996" y="1283"/>
                    <a:pt x="1283" y="996"/>
                    <a:pt x="1283" y="642"/>
                  </a:cubicBezTo>
                  <a:cubicBezTo>
                    <a:pt x="1283" y="287"/>
                    <a:pt x="996" y="0"/>
                    <a:pt x="642"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909;p72">
              <a:extLst>
                <a:ext uri="{FF2B5EF4-FFF2-40B4-BE49-F238E27FC236}">
                  <a16:creationId xmlns:a16="http://schemas.microsoft.com/office/drawing/2014/main" id="{E46280B5-6F0C-4DBC-9883-B4BCCE73F40E}"/>
                </a:ext>
              </a:extLst>
            </p:cNvPr>
            <p:cNvSpPr/>
            <p:nvPr/>
          </p:nvSpPr>
          <p:spPr>
            <a:xfrm>
              <a:off x="8149388" y="2286814"/>
              <a:ext cx="33455" cy="33193"/>
            </a:xfrm>
            <a:custGeom>
              <a:avLst/>
              <a:gdLst/>
              <a:ahLst/>
              <a:cxnLst/>
              <a:rect l="l" t="t" r="r" b="b"/>
              <a:pathLst>
                <a:path w="1274" h="1264" extrusionOk="0">
                  <a:moveTo>
                    <a:pt x="594" y="0"/>
                  </a:moveTo>
                  <a:cubicBezTo>
                    <a:pt x="173" y="125"/>
                    <a:pt x="1" y="613"/>
                    <a:pt x="240" y="977"/>
                  </a:cubicBezTo>
                  <a:cubicBezTo>
                    <a:pt x="366" y="1167"/>
                    <a:pt x="567" y="1263"/>
                    <a:pt x="771" y="1263"/>
                  </a:cubicBezTo>
                  <a:cubicBezTo>
                    <a:pt x="955" y="1263"/>
                    <a:pt x="1142" y="1184"/>
                    <a:pt x="1274" y="1024"/>
                  </a:cubicBezTo>
                  <a:lnTo>
                    <a:pt x="1274" y="1024"/>
                  </a:lnTo>
                  <a:cubicBezTo>
                    <a:pt x="1216" y="1034"/>
                    <a:pt x="1149" y="1044"/>
                    <a:pt x="1092" y="1044"/>
                  </a:cubicBezTo>
                  <a:cubicBezTo>
                    <a:pt x="556" y="1044"/>
                    <a:pt x="259" y="422"/>
                    <a:pt x="594"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910;p72">
              <a:extLst>
                <a:ext uri="{FF2B5EF4-FFF2-40B4-BE49-F238E27FC236}">
                  <a16:creationId xmlns:a16="http://schemas.microsoft.com/office/drawing/2014/main" id="{8725383C-BFCD-47FA-8E7B-971F41EF7340}"/>
                </a:ext>
              </a:extLst>
            </p:cNvPr>
            <p:cNvSpPr/>
            <p:nvPr/>
          </p:nvSpPr>
          <p:spPr>
            <a:xfrm>
              <a:off x="8309994" y="2286315"/>
              <a:ext cx="33692" cy="33692"/>
            </a:xfrm>
            <a:custGeom>
              <a:avLst/>
              <a:gdLst/>
              <a:ahLst/>
              <a:cxnLst/>
              <a:rect l="l" t="t" r="r" b="b"/>
              <a:pathLst>
                <a:path w="1283" h="1283" extrusionOk="0">
                  <a:moveTo>
                    <a:pt x="642" y="0"/>
                  </a:moveTo>
                  <a:cubicBezTo>
                    <a:pt x="287" y="0"/>
                    <a:pt x="0" y="287"/>
                    <a:pt x="0" y="642"/>
                  </a:cubicBezTo>
                  <a:cubicBezTo>
                    <a:pt x="0" y="996"/>
                    <a:pt x="287" y="1283"/>
                    <a:pt x="642" y="1283"/>
                  </a:cubicBezTo>
                  <a:cubicBezTo>
                    <a:pt x="996" y="1283"/>
                    <a:pt x="1283" y="996"/>
                    <a:pt x="1283" y="642"/>
                  </a:cubicBezTo>
                  <a:cubicBezTo>
                    <a:pt x="1283" y="287"/>
                    <a:pt x="996" y="0"/>
                    <a:pt x="642"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911;p72">
              <a:extLst>
                <a:ext uri="{FF2B5EF4-FFF2-40B4-BE49-F238E27FC236}">
                  <a16:creationId xmlns:a16="http://schemas.microsoft.com/office/drawing/2014/main" id="{7E150A75-2E49-4F08-8B9D-D7849557D4CC}"/>
                </a:ext>
              </a:extLst>
            </p:cNvPr>
            <p:cNvSpPr/>
            <p:nvPr/>
          </p:nvSpPr>
          <p:spPr>
            <a:xfrm>
              <a:off x="8306475" y="2286814"/>
              <a:ext cx="33455" cy="33193"/>
            </a:xfrm>
            <a:custGeom>
              <a:avLst/>
              <a:gdLst/>
              <a:ahLst/>
              <a:cxnLst/>
              <a:rect l="l" t="t" r="r" b="b"/>
              <a:pathLst>
                <a:path w="1274" h="1264" extrusionOk="0">
                  <a:moveTo>
                    <a:pt x="594" y="0"/>
                  </a:moveTo>
                  <a:cubicBezTo>
                    <a:pt x="182" y="125"/>
                    <a:pt x="0" y="613"/>
                    <a:pt x="240" y="977"/>
                  </a:cubicBezTo>
                  <a:cubicBezTo>
                    <a:pt x="365" y="1167"/>
                    <a:pt x="569" y="1263"/>
                    <a:pt x="774" y="1263"/>
                  </a:cubicBezTo>
                  <a:cubicBezTo>
                    <a:pt x="960" y="1263"/>
                    <a:pt x="1146" y="1184"/>
                    <a:pt x="1273" y="1024"/>
                  </a:cubicBezTo>
                  <a:lnTo>
                    <a:pt x="1273" y="1024"/>
                  </a:lnTo>
                  <a:cubicBezTo>
                    <a:pt x="1216" y="1034"/>
                    <a:pt x="1158" y="1044"/>
                    <a:pt x="1091" y="1044"/>
                  </a:cubicBezTo>
                  <a:cubicBezTo>
                    <a:pt x="555" y="1044"/>
                    <a:pt x="259" y="422"/>
                    <a:pt x="594"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Graphic 11" descr="Battery charging">
            <a:extLst>
              <a:ext uri="{FF2B5EF4-FFF2-40B4-BE49-F238E27FC236}">
                <a16:creationId xmlns:a16="http://schemas.microsoft.com/office/drawing/2014/main" id="{76DF1A7E-A883-452D-95E8-6501A4578C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951" y="3303492"/>
            <a:ext cx="407572" cy="407572"/>
          </a:xfrm>
          <a:prstGeom prst="rect">
            <a:avLst/>
          </a:prstGeom>
        </p:spPr>
      </p:pic>
      <p:pic>
        <p:nvPicPr>
          <p:cNvPr id="196" name="Picture 195">
            <a:extLst>
              <a:ext uri="{FF2B5EF4-FFF2-40B4-BE49-F238E27FC236}">
                <a16:creationId xmlns:a16="http://schemas.microsoft.com/office/drawing/2014/main" id="{276385D9-04C5-4C3D-A539-5D380E7D0D0A}"/>
              </a:ext>
            </a:extLst>
          </p:cNvPr>
          <p:cNvPicPr>
            <a:picLocks noChangeAspect="1"/>
          </p:cNvPicPr>
          <p:nvPr/>
        </p:nvPicPr>
        <p:blipFill>
          <a:blip r:embed="rId9">
            <a:duotone>
              <a:schemeClr val="accent1">
                <a:shade val="45000"/>
                <a:satMod val="135000"/>
              </a:schemeClr>
              <a:prstClr val="white"/>
            </a:duotone>
          </a:blip>
          <a:stretch>
            <a:fillRect/>
          </a:stretch>
        </p:blipFill>
        <p:spPr>
          <a:xfrm>
            <a:off x="7127053" y="3496063"/>
            <a:ext cx="142643" cy="142643"/>
          </a:xfrm>
          <a:prstGeom prst="rect">
            <a:avLst/>
          </a:prstGeom>
        </p:spPr>
      </p:pic>
      <p:grpSp>
        <p:nvGrpSpPr>
          <p:cNvPr id="197" name="Google Shape;8364;p68">
            <a:extLst>
              <a:ext uri="{FF2B5EF4-FFF2-40B4-BE49-F238E27FC236}">
                <a16:creationId xmlns:a16="http://schemas.microsoft.com/office/drawing/2014/main" id="{8B32DC2D-E506-438F-8FBA-B67F4F2EF6F3}"/>
              </a:ext>
            </a:extLst>
          </p:cNvPr>
          <p:cNvGrpSpPr/>
          <p:nvPr/>
        </p:nvGrpSpPr>
        <p:grpSpPr>
          <a:xfrm>
            <a:off x="6667269" y="3683222"/>
            <a:ext cx="321751" cy="305844"/>
            <a:chOff x="5985650" y="2860025"/>
            <a:chExt cx="1396075" cy="1539775"/>
          </a:xfrm>
          <a:solidFill>
            <a:schemeClr val="tx1"/>
          </a:solidFill>
        </p:grpSpPr>
        <p:sp>
          <p:nvSpPr>
            <p:cNvPr id="198" name="Google Shape;8365;p68">
              <a:extLst>
                <a:ext uri="{FF2B5EF4-FFF2-40B4-BE49-F238E27FC236}">
                  <a16:creationId xmlns:a16="http://schemas.microsoft.com/office/drawing/2014/main" id="{DF1CA369-7529-4D8F-B06D-A0B8B11DD311}"/>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366;p68">
              <a:extLst>
                <a:ext uri="{FF2B5EF4-FFF2-40B4-BE49-F238E27FC236}">
                  <a16:creationId xmlns:a16="http://schemas.microsoft.com/office/drawing/2014/main" id="{4C3BD0B0-ABAC-414B-9894-C9684DE73A20}"/>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367;p68">
              <a:extLst>
                <a:ext uri="{FF2B5EF4-FFF2-40B4-BE49-F238E27FC236}">
                  <a16:creationId xmlns:a16="http://schemas.microsoft.com/office/drawing/2014/main" id="{D67AFE03-3C17-42F8-825B-D81136A76578}"/>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368;p68">
              <a:extLst>
                <a:ext uri="{FF2B5EF4-FFF2-40B4-BE49-F238E27FC236}">
                  <a16:creationId xmlns:a16="http://schemas.microsoft.com/office/drawing/2014/main" id="{98524CA4-6938-4C06-B6E2-297E2F5D3B22}"/>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369;p68">
              <a:extLst>
                <a:ext uri="{FF2B5EF4-FFF2-40B4-BE49-F238E27FC236}">
                  <a16:creationId xmlns:a16="http://schemas.microsoft.com/office/drawing/2014/main" id="{06687C41-621D-4E1A-9615-DD26B1D94CDA}"/>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370;p68">
              <a:extLst>
                <a:ext uri="{FF2B5EF4-FFF2-40B4-BE49-F238E27FC236}">
                  <a16:creationId xmlns:a16="http://schemas.microsoft.com/office/drawing/2014/main" id="{6B5DBE78-6448-4836-ACC2-34EFC8F087CE}"/>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371;p68">
              <a:extLst>
                <a:ext uri="{FF2B5EF4-FFF2-40B4-BE49-F238E27FC236}">
                  <a16:creationId xmlns:a16="http://schemas.microsoft.com/office/drawing/2014/main" id="{CA86318D-01DF-40EF-B17C-F44BC743CC6C}"/>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372;p68">
              <a:extLst>
                <a:ext uri="{FF2B5EF4-FFF2-40B4-BE49-F238E27FC236}">
                  <a16:creationId xmlns:a16="http://schemas.microsoft.com/office/drawing/2014/main" id="{AB1FB71F-D240-4E60-81C8-DD614EE79CBB}"/>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373;p68">
              <a:extLst>
                <a:ext uri="{FF2B5EF4-FFF2-40B4-BE49-F238E27FC236}">
                  <a16:creationId xmlns:a16="http://schemas.microsoft.com/office/drawing/2014/main" id="{33338145-070A-4603-BE7E-FC1B1B500A40}"/>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374;p68">
              <a:extLst>
                <a:ext uri="{FF2B5EF4-FFF2-40B4-BE49-F238E27FC236}">
                  <a16:creationId xmlns:a16="http://schemas.microsoft.com/office/drawing/2014/main" id="{BA15987C-8436-4AA1-8D1B-7C4ABB1A5CD1}"/>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375;p68">
              <a:extLst>
                <a:ext uri="{FF2B5EF4-FFF2-40B4-BE49-F238E27FC236}">
                  <a16:creationId xmlns:a16="http://schemas.microsoft.com/office/drawing/2014/main" id="{03055032-2D30-4ECC-B151-F5C1FA11878B}"/>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376;p68">
              <a:extLst>
                <a:ext uri="{FF2B5EF4-FFF2-40B4-BE49-F238E27FC236}">
                  <a16:creationId xmlns:a16="http://schemas.microsoft.com/office/drawing/2014/main" id="{D79FF7BC-9FF1-4D8D-840A-058351F95055}"/>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377;p68">
              <a:extLst>
                <a:ext uri="{FF2B5EF4-FFF2-40B4-BE49-F238E27FC236}">
                  <a16:creationId xmlns:a16="http://schemas.microsoft.com/office/drawing/2014/main" id="{868A7E86-1756-4061-909C-21AAB64D6E37}"/>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378;p68">
              <a:extLst>
                <a:ext uri="{FF2B5EF4-FFF2-40B4-BE49-F238E27FC236}">
                  <a16:creationId xmlns:a16="http://schemas.microsoft.com/office/drawing/2014/main" id="{5BF4E14A-E101-4482-A41D-56FE4EC5942D}"/>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379;p68">
              <a:extLst>
                <a:ext uri="{FF2B5EF4-FFF2-40B4-BE49-F238E27FC236}">
                  <a16:creationId xmlns:a16="http://schemas.microsoft.com/office/drawing/2014/main" id="{A0E2EE6A-3691-4C89-BBA9-5903C8B3B558}"/>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380;p68">
              <a:extLst>
                <a:ext uri="{FF2B5EF4-FFF2-40B4-BE49-F238E27FC236}">
                  <a16:creationId xmlns:a16="http://schemas.microsoft.com/office/drawing/2014/main" id="{4284801C-37EF-4E87-95AB-D91D79F109D4}"/>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381;p68">
              <a:extLst>
                <a:ext uri="{FF2B5EF4-FFF2-40B4-BE49-F238E27FC236}">
                  <a16:creationId xmlns:a16="http://schemas.microsoft.com/office/drawing/2014/main" id="{4FDCA8F1-10AD-4C44-A6FB-1B1992F11A66}"/>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382;p68">
              <a:extLst>
                <a:ext uri="{FF2B5EF4-FFF2-40B4-BE49-F238E27FC236}">
                  <a16:creationId xmlns:a16="http://schemas.microsoft.com/office/drawing/2014/main" id="{6C270960-E03E-4F57-BA42-317A1CC52A15}"/>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383;p68">
              <a:extLst>
                <a:ext uri="{FF2B5EF4-FFF2-40B4-BE49-F238E27FC236}">
                  <a16:creationId xmlns:a16="http://schemas.microsoft.com/office/drawing/2014/main" id="{CDE79EE7-2A80-40DF-8C30-7D634F53F73A}"/>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384;p68">
              <a:extLst>
                <a:ext uri="{FF2B5EF4-FFF2-40B4-BE49-F238E27FC236}">
                  <a16:creationId xmlns:a16="http://schemas.microsoft.com/office/drawing/2014/main" id="{071BE1C1-FA80-4C65-91D5-F464408BE758}"/>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385;p68">
              <a:extLst>
                <a:ext uri="{FF2B5EF4-FFF2-40B4-BE49-F238E27FC236}">
                  <a16:creationId xmlns:a16="http://schemas.microsoft.com/office/drawing/2014/main" id="{338B7F9B-AF4A-4939-BD60-F2F6C95FB762}"/>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386;p68">
              <a:extLst>
                <a:ext uri="{FF2B5EF4-FFF2-40B4-BE49-F238E27FC236}">
                  <a16:creationId xmlns:a16="http://schemas.microsoft.com/office/drawing/2014/main" id="{33C74A11-E143-4BCD-BB21-1142B6E2E120}"/>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387;p68">
              <a:extLst>
                <a:ext uri="{FF2B5EF4-FFF2-40B4-BE49-F238E27FC236}">
                  <a16:creationId xmlns:a16="http://schemas.microsoft.com/office/drawing/2014/main" id="{69B18502-0E5D-4A9A-827F-5EE88CDDAE7E}"/>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388;p68">
              <a:extLst>
                <a:ext uri="{FF2B5EF4-FFF2-40B4-BE49-F238E27FC236}">
                  <a16:creationId xmlns:a16="http://schemas.microsoft.com/office/drawing/2014/main" id="{CB4E7789-CEF0-4D61-A53B-B1F297F24C60}"/>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389;p68">
              <a:extLst>
                <a:ext uri="{FF2B5EF4-FFF2-40B4-BE49-F238E27FC236}">
                  <a16:creationId xmlns:a16="http://schemas.microsoft.com/office/drawing/2014/main" id="{D12DF1E5-3907-4958-A5CE-24FD37547CF4}"/>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390;p68">
              <a:extLst>
                <a:ext uri="{FF2B5EF4-FFF2-40B4-BE49-F238E27FC236}">
                  <a16:creationId xmlns:a16="http://schemas.microsoft.com/office/drawing/2014/main" id="{B5723B82-0ABF-407B-811E-186FEBFA507D}"/>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391;p68">
              <a:extLst>
                <a:ext uri="{FF2B5EF4-FFF2-40B4-BE49-F238E27FC236}">
                  <a16:creationId xmlns:a16="http://schemas.microsoft.com/office/drawing/2014/main" id="{B95FBAB7-771A-4DB0-8EB3-DB1EEB71B68E}"/>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392;p68">
              <a:extLst>
                <a:ext uri="{FF2B5EF4-FFF2-40B4-BE49-F238E27FC236}">
                  <a16:creationId xmlns:a16="http://schemas.microsoft.com/office/drawing/2014/main" id="{EB995F48-E293-4EC2-82A2-6DC7FD19AE22}"/>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393;p68">
              <a:extLst>
                <a:ext uri="{FF2B5EF4-FFF2-40B4-BE49-F238E27FC236}">
                  <a16:creationId xmlns:a16="http://schemas.microsoft.com/office/drawing/2014/main" id="{EA2895A6-1361-4D95-B936-8F730EDCD716}"/>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394;p68">
              <a:extLst>
                <a:ext uri="{FF2B5EF4-FFF2-40B4-BE49-F238E27FC236}">
                  <a16:creationId xmlns:a16="http://schemas.microsoft.com/office/drawing/2014/main" id="{2B7400FC-3CC4-4848-BEF2-2FF2646BC159}"/>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395;p68">
              <a:extLst>
                <a:ext uri="{FF2B5EF4-FFF2-40B4-BE49-F238E27FC236}">
                  <a16:creationId xmlns:a16="http://schemas.microsoft.com/office/drawing/2014/main" id="{C1A9CD8E-96E4-4C7A-86AE-2FBA4B998DC6}"/>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396;p68">
              <a:extLst>
                <a:ext uri="{FF2B5EF4-FFF2-40B4-BE49-F238E27FC236}">
                  <a16:creationId xmlns:a16="http://schemas.microsoft.com/office/drawing/2014/main" id="{4435AE27-5337-4C02-903B-FFB7D95E837E}"/>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5" name="Picture 194">
            <a:extLst>
              <a:ext uri="{FF2B5EF4-FFF2-40B4-BE49-F238E27FC236}">
                <a16:creationId xmlns:a16="http://schemas.microsoft.com/office/drawing/2014/main" id="{B94EEEA7-4750-4CC2-ACF7-611A2CCE10D7}"/>
              </a:ext>
            </a:extLst>
          </p:cNvPr>
          <p:cNvPicPr>
            <a:picLocks noChangeAspect="1"/>
          </p:cNvPicPr>
          <p:nvPr/>
        </p:nvPicPr>
        <p:blipFill>
          <a:blip r:embed="rId10">
            <a:duotone>
              <a:schemeClr val="accent1">
                <a:shade val="45000"/>
                <a:satMod val="135000"/>
              </a:schemeClr>
              <a:prstClr val="white"/>
            </a:duotone>
          </a:blip>
          <a:stretch>
            <a:fillRect/>
          </a:stretch>
        </p:blipFill>
        <p:spPr>
          <a:xfrm>
            <a:off x="6989020" y="3199047"/>
            <a:ext cx="367303" cy="367303"/>
          </a:xfrm>
          <a:prstGeom prst="rect">
            <a:avLst/>
          </a:prstGeom>
        </p:spPr>
      </p:pic>
      <p:sp>
        <p:nvSpPr>
          <p:cNvPr id="2" name="TextBox 1">
            <a:extLst>
              <a:ext uri="{FF2B5EF4-FFF2-40B4-BE49-F238E27FC236}">
                <a16:creationId xmlns:a16="http://schemas.microsoft.com/office/drawing/2014/main" id="{F0D3B4DC-D8EC-4CF5-AFE0-BF0CBAC95F3D}"/>
              </a:ext>
            </a:extLst>
          </p:cNvPr>
          <p:cNvSpPr txBox="1"/>
          <p:nvPr/>
        </p:nvSpPr>
        <p:spPr>
          <a:xfrm>
            <a:off x="544705" y="783763"/>
            <a:ext cx="1965883" cy="593522"/>
          </a:xfrm>
          <a:prstGeom prst="rect">
            <a:avLst/>
          </a:prstGeom>
          <a:noFill/>
        </p:spPr>
        <p:txBody>
          <a:bodyPr wrap="square" rtlCol="0">
            <a:spAutoFit/>
          </a:bodyPr>
          <a:lstStyle/>
          <a:p>
            <a:endParaRPr lang="en-IE" dirty="0"/>
          </a:p>
        </p:txBody>
      </p:sp>
      <p:sp>
        <p:nvSpPr>
          <p:cNvPr id="193" name="Google Shape;3167;p57">
            <a:extLst>
              <a:ext uri="{FF2B5EF4-FFF2-40B4-BE49-F238E27FC236}">
                <a16:creationId xmlns:a16="http://schemas.microsoft.com/office/drawing/2014/main" id="{874594B5-4E32-4EA1-8580-1773DB893F2A}"/>
              </a:ext>
            </a:extLst>
          </p:cNvPr>
          <p:cNvSpPr txBox="1">
            <a:spLocks/>
          </p:cNvSpPr>
          <p:nvPr/>
        </p:nvSpPr>
        <p:spPr>
          <a:xfrm>
            <a:off x="3833144" y="747300"/>
            <a:ext cx="7737852" cy="298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r>
              <a:rPr lang="en-IE" sz="1400" dirty="0"/>
              <a:t>PROJECT EV</a:t>
            </a:r>
          </a:p>
        </p:txBody>
      </p:sp>
      <p:sp>
        <p:nvSpPr>
          <p:cNvPr id="3" name="Oval 2">
            <a:extLst>
              <a:ext uri="{FF2B5EF4-FFF2-40B4-BE49-F238E27FC236}">
                <a16:creationId xmlns:a16="http://schemas.microsoft.com/office/drawing/2014/main" id="{A0032B4C-0D2A-4959-A6D8-5F0B11F196E5}"/>
              </a:ext>
            </a:extLst>
          </p:cNvPr>
          <p:cNvSpPr/>
          <p:nvPr/>
        </p:nvSpPr>
        <p:spPr>
          <a:xfrm rot="5079007">
            <a:off x="5928004" y="2925039"/>
            <a:ext cx="2795447" cy="2279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nvGrpSpPr>
          <p:cNvPr id="257" name="Google Shape;2301;p46">
            <a:extLst>
              <a:ext uri="{FF2B5EF4-FFF2-40B4-BE49-F238E27FC236}">
                <a16:creationId xmlns:a16="http://schemas.microsoft.com/office/drawing/2014/main" id="{763EC059-D69C-4BE7-A8B3-70AF063A72E3}"/>
              </a:ext>
            </a:extLst>
          </p:cNvPr>
          <p:cNvGrpSpPr/>
          <p:nvPr/>
        </p:nvGrpSpPr>
        <p:grpSpPr>
          <a:xfrm>
            <a:off x="5854728" y="3767629"/>
            <a:ext cx="919724" cy="645899"/>
            <a:chOff x="303700" y="238475"/>
            <a:chExt cx="6849825" cy="5217775"/>
          </a:xfrm>
        </p:grpSpPr>
        <p:sp>
          <p:nvSpPr>
            <p:cNvPr id="258" name="Google Shape;2302;p46">
              <a:extLst>
                <a:ext uri="{FF2B5EF4-FFF2-40B4-BE49-F238E27FC236}">
                  <a16:creationId xmlns:a16="http://schemas.microsoft.com/office/drawing/2014/main" id="{F64DD6BC-4846-4392-BD91-24E16A556DB3}"/>
                </a:ext>
              </a:extLst>
            </p:cNvPr>
            <p:cNvSpPr/>
            <p:nvPr/>
          </p:nvSpPr>
          <p:spPr>
            <a:xfrm>
              <a:off x="1082925" y="2507525"/>
              <a:ext cx="2946975" cy="2948725"/>
            </a:xfrm>
            <a:custGeom>
              <a:avLst/>
              <a:gdLst/>
              <a:ahLst/>
              <a:cxnLst/>
              <a:rect l="l" t="t" r="r" b="b"/>
              <a:pathLst>
                <a:path w="117879" h="117949" extrusionOk="0">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303;p46">
              <a:extLst>
                <a:ext uri="{FF2B5EF4-FFF2-40B4-BE49-F238E27FC236}">
                  <a16:creationId xmlns:a16="http://schemas.microsoft.com/office/drawing/2014/main" id="{3221D13C-52DD-492E-9FE0-CEEFEB6C8F63}"/>
                </a:ext>
              </a:extLst>
            </p:cNvPr>
            <p:cNvSpPr/>
            <p:nvPr/>
          </p:nvSpPr>
          <p:spPr>
            <a:xfrm>
              <a:off x="303700" y="3192800"/>
              <a:ext cx="2588675" cy="2223525"/>
            </a:xfrm>
            <a:custGeom>
              <a:avLst/>
              <a:gdLst/>
              <a:ahLst/>
              <a:cxnLst/>
              <a:rect l="l" t="t" r="r" b="b"/>
              <a:pathLst>
                <a:path w="103547" h="88941" extrusionOk="0">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304;p46">
              <a:extLst>
                <a:ext uri="{FF2B5EF4-FFF2-40B4-BE49-F238E27FC236}">
                  <a16:creationId xmlns:a16="http://schemas.microsoft.com/office/drawing/2014/main" id="{EA39E6C3-690E-44A9-9D7C-C941DF3EEFB2}"/>
                </a:ext>
              </a:extLst>
            </p:cNvPr>
            <p:cNvSpPr/>
            <p:nvPr/>
          </p:nvSpPr>
          <p:spPr>
            <a:xfrm>
              <a:off x="3817075" y="2821375"/>
              <a:ext cx="1419975" cy="2246675"/>
            </a:xfrm>
            <a:custGeom>
              <a:avLst/>
              <a:gdLst/>
              <a:ahLst/>
              <a:cxnLst/>
              <a:rect l="l" t="t" r="r" b="b"/>
              <a:pathLst>
                <a:path w="56799" h="89867" extrusionOk="0">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305;p46">
              <a:extLst>
                <a:ext uri="{FF2B5EF4-FFF2-40B4-BE49-F238E27FC236}">
                  <a16:creationId xmlns:a16="http://schemas.microsoft.com/office/drawing/2014/main" id="{411460C2-53C4-4134-B3F9-1CD9465DAAC0}"/>
                </a:ext>
              </a:extLst>
            </p:cNvPr>
            <p:cNvSpPr/>
            <p:nvPr/>
          </p:nvSpPr>
          <p:spPr>
            <a:xfrm>
              <a:off x="1660700" y="2777525"/>
              <a:ext cx="317275" cy="1007275"/>
            </a:xfrm>
            <a:custGeom>
              <a:avLst/>
              <a:gdLst/>
              <a:ahLst/>
              <a:cxnLst/>
              <a:rect l="l" t="t" r="r" b="b"/>
              <a:pathLst>
                <a:path w="12691" h="40291" extrusionOk="0">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306;p46">
              <a:extLst>
                <a:ext uri="{FF2B5EF4-FFF2-40B4-BE49-F238E27FC236}">
                  <a16:creationId xmlns:a16="http://schemas.microsoft.com/office/drawing/2014/main" id="{CFE47CB4-157B-438E-8F3F-B6838A565C56}"/>
                </a:ext>
              </a:extLst>
            </p:cNvPr>
            <p:cNvSpPr/>
            <p:nvPr/>
          </p:nvSpPr>
          <p:spPr>
            <a:xfrm>
              <a:off x="1458225" y="3859575"/>
              <a:ext cx="379175" cy="773850"/>
            </a:xfrm>
            <a:custGeom>
              <a:avLst/>
              <a:gdLst/>
              <a:ahLst/>
              <a:cxnLst/>
              <a:rect l="l" t="t" r="r" b="b"/>
              <a:pathLst>
                <a:path w="15167" h="30954" extrusionOk="0">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307;p46">
              <a:extLst>
                <a:ext uri="{FF2B5EF4-FFF2-40B4-BE49-F238E27FC236}">
                  <a16:creationId xmlns:a16="http://schemas.microsoft.com/office/drawing/2014/main" id="{BAB59DE7-D9C3-4DE9-AB03-020211BED199}"/>
                </a:ext>
              </a:extLst>
            </p:cNvPr>
            <p:cNvSpPr/>
            <p:nvPr/>
          </p:nvSpPr>
          <p:spPr>
            <a:xfrm>
              <a:off x="1057125" y="4624375"/>
              <a:ext cx="1819775" cy="769975"/>
            </a:xfrm>
            <a:custGeom>
              <a:avLst/>
              <a:gdLst/>
              <a:ahLst/>
              <a:cxnLst/>
              <a:rect l="l" t="t" r="r" b="b"/>
              <a:pathLst>
                <a:path w="72791" h="30799" extrusionOk="0">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308;p46">
              <a:extLst>
                <a:ext uri="{FF2B5EF4-FFF2-40B4-BE49-F238E27FC236}">
                  <a16:creationId xmlns:a16="http://schemas.microsoft.com/office/drawing/2014/main" id="{858D3C08-3285-4094-9317-D7EB0D067E69}"/>
                </a:ext>
              </a:extLst>
            </p:cNvPr>
            <p:cNvSpPr/>
            <p:nvPr/>
          </p:nvSpPr>
          <p:spPr>
            <a:xfrm>
              <a:off x="1182225" y="4402550"/>
              <a:ext cx="290200" cy="246350"/>
            </a:xfrm>
            <a:custGeom>
              <a:avLst/>
              <a:gdLst/>
              <a:ahLst/>
              <a:cxnLst/>
              <a:rect l="l" t="t" r="r" b="b"/>
              <a:pathLst>
                <a:path w="11608" h="9854" extrusionOk="0">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309;p46">
              <a:extLst>
                <a:ext uri="{FF2B5EF4-FFF2-40B4-BE49-F238E27FC236}">
                  <a16:creationId xmlns:a16="http://schemas.microsoft.com/office/drawing/2014/main" id="{C82C47D6-D9B7-403D-B00B-64AE0992DA90}"/>
                </a:ext>
              </a:extLst>
            </p:cNvPr>
            <p:cNvSpPr/>
            <p:nvPr/>
          </p:nvSpPr>
          <p:spPr>
            <a:xfrm>
              <a:off x="3871225" y="2989025"/>
              <a:ext cx="110950" cy="1797875"/>
            </a:xfrm>
            <a:custGeom>
              <a:avLst/>
              <a:gdLst/>
              <a:ahLst/>
              <a:cxnLst/>
              <a:rect l="l" t="t" r="r" b="b"/>
              <a:pathLst>
                <a:path w="4438" h="71915" extrusionOk="0">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310;p46">
              <a:extLst>
                <a:ext uri="{FF2B5EF4-FFF2-40B4-BE49-F238E27FC236}">
                  <a16:creationId xmlns:a16="http://schemas.microsoft.com/office/drawing/2014/main" id="{FDBBEA77-8DF9-400E-B9C6-403A616C0EA9}"/>
                </a:ext>
              </a:extLst>
            </p:cNvPr>
            <p:cNvSpPr/>
            <p:nvPr/>
          </p:nvSpPr>
          <p:spPr>
            <a:xfrm>
              <a:off x="2175275" y="3026450"/>
              <a:ext cx="287650" cy="568775"/>
            </a:xfrm>
            <a:custGeom>
              <a:avLst/>
              <a:gdLst/>
              <a:ahLst/>
              <a:cxnLst/>
              <a:rect l="l" t="t" r="r" b="b"/>
              <a:pathLst>
                <a:path w="11506" h="22751" extrusionOk="0">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311;p46">
              <a:extLst>
                <a:ext uri="{FF2B5EF4-FFF2-40B4-BE49-F238E27FC236}">
                  <a16:creationId xmlns:a16="http://schemas.microsoft.com/office/drawing/2014/main" id="{EECDDB23-4B4C-4F3E-8D82-D00142DEEAC3}"/>
                </a:ext>
              </a:extLst>
            </p:cNvPr>
            <p:cNvSpPr/>
            <p:nvPr/>
          </p:nvSpPr>
          <p:spPr>
            <a:xfrm>
              <a:off x="2649900" y="3382400"/>
              <a:ext cx="542975" cy="358550"/>
            </a:xfrm>
            <a:custGeom>
              <a:avLst/>
              <a:gdLst/>
              <a:ahLst/>
              <a:cxnLst/>
              <a:rect l="l" t="t" r="r" b="b"/>
              <a:pathLst>
                <a:path w="21719" h="14342" extrusionOk="0">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312;p46">
              <a:extLst>
                <a:ext uri="{FF2B5EF4-FFF2-40B4-BE49-F238E27FC236}">
                  <a16:creationId xmlns:a16="http://schemas.microsoft.com/office/drawing/2014/main" id="{C7A48362-E8A7-40A1-9D35-5F85B043B7D6}"/>
                </a:ext>
              </a:extLst>
            </p:cNvPr>
            <p:cNvSpPr/>
            <p:nvPr/>
          </p:nvSpPr>
          <p:spPr>
            <a:xfrm>
              <a:off x="3368250" y="3651950"/>
              <a:ext cx="350825" cy="584250"/>
            </a:xfrm>
            <a:custGeom>
              <a:avLst/>
              <a:gdLst/>
              <a:ahLst/>
              <a:cxnLst/>
              <a:rect l="l" t="t" r="r" b="b"/>
              <a:pathLst>
                <a:path w="14033" h="23370" extrusionOk="0">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313;p46">
              <a:extLst>
                <a:ext uri="{FF2B5EF4-FFF2-40B4-BE49-F238E27FC236}">
                  <a16:creationId xmlns:a16="http://schemas.microsoft.com/office/drawing/2014/main" id="{3D298A3C-FCE7-4714-AFF7-9CBEF5866BE9}"/>
                </a:ext>
              </a:extLst>
            </p:cNvPr>
            <p:cNvSpPr/>
            <p:nvPr/>
          </p:nvSpPr>
          <p:spPr>
            <a:xfrm>
              <a:off x="2839475" y="4058200"/>
              <a:ext cx="350825" cy="585550"/>
            </a:xfrm>
            <a:custGeom>
              <a:avLst/>
              <a:gdLst/>
              <a:ahLst/>
              <a:cxnLst/>
              <a:rect l="l" t="t" r="r" b="b"/>
              <a:pathLst>
                <a:path w="14033" h="23422" extrusionOk="0">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314;p46">
              <a:extLst>
                <a:ext uri="{FF2B5EF4-FFF2-40B4-BE49-F238E27FC236}">
                  <a16:creationId xmlns:a16="http://schemas.microsoft.com/office/drawing/2014/main" id="{36E35D9B-11CD-4C99-B5FD-498FFF2545A0}"/>
                </a:ext>
              </a:extLst>
            </p:cNvPr>
            <p:cNvSpPr/>
            <p:nvPr/>
          </p:nvSpPr>
          <p:spPr>
            <a:xfrm>
              <a:off x="3980850" y="3646775"/>
              <a:ext cx="352125" cy="584275"/>
            </a:xfrm>
            <a:custGeom>
              <a:avLst/>
              <a:gdLst/>
              <a:ahLst/>
              <a:cxnLst/>
              <a:rect l="l" t="t" r="r" b="b"/>
              <a:pathLst>
                <a:path w="14085" h="23371" extrusionOk="0">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315;p46">
              <a:extLst>
                <a:ext uri="{FF2B5EF4-FFF2-40B4-BE49-F238E27FC236}">
                  <a16:creationId xmlns:a16="http://schemas.microsoft.com/office/drawing/2014/main" id="{2BC1057B-D3A1-41B7-95D2-58B417C9A0C0}"/>
                </a:ext>
              </a:extLst>
            </p:cNvPr>
            <p:cNvSpPr/>
            <p:nvPr/>
          </p:nvSpPr>
          <p:spPr>
            <a:xfrm>
              <a:off x="1307325" y="3310175"/>
              <a:ext cx="352100" cy="585550"/>
            </a:xfrm>
            <a:custGeom>
              <a:avLst/>
              <a:gdLst/>
              <a:ahLst/>
              <a:cxnLst/>
              <a:rect l="l" t="t" r="r" b="b"/>
              <a:pathLst>
                <a:path w="14084" h="23422" extrusionOk="0">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316;p46">
              <a:extLst>
                <a:ext uri="{FF2B5EF4-FFF2-40B4-BE49-F238E27FC236}">
                  <a16:creationId xmlns:a16="http://schemas.microsoft.com/office/drawing/2014/main" id="{72F8D38E-D4F1-4F82-B954-903514DE8185}"/>
                </a:ext>
              </a:extLst>
            </p:cNvPr>
            <p:cNvSpPr/>
            <p:nvPr/>
          </p:nvSpPr>
          <p:spPr>
            <a:xfrm>
              <a:off x="699875" y="4835875"/>
              <a:ext cx="527500" cy="356000"/>
            </a:xfrm>
            <a:custGeom>
              <a:avLst/>
              <a:gdLst/>
              <a:ahLst/>
              <a:cxnLst/>
              <a:rect l="l" t="t" r="r" b="b"/>
              <a:pathLst>
                <a:path w="21100" h="14240" extrusionOk="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317;p46">
              <a:extLst>
                <a:ext uri="{FF2B5EF4-FFF2-40B4-BE49-F238E27FC236}">
                  <a16:creationId xmlns:a16="http://schemas.microsoft.com/office/drawing/2014/main" id="{B7994B85-4397-4837-9239-1E91340C0CC8}"/>
                </a:ext>
              </a:extLst>
            </p:cNvPr>
            <p:cNvSpPr/>
            <p:nvPr/>
          </p:nvSpPr>
          <p:spPr>
            <a:xfrm>
              <a:off x="2072100" y="3862475"/>
              <a:ext cx="522350" cy="279575"/>
            </a:xfrm>
            <a:custGeom>
              <a:avLst/>
              <a:gdLst/>
              <a:ahLst/>
              <a:cxnLst/>
              <a:rect l="l" t="t" r="r" b="b"/>
              <a:pathLst>
                <a:path w="20894" h="11183" extrusionOk="0">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318;p46">
              <a:extLst>
                <a:ext uri="{FF2B5EF4-FFF2-40B4-BE49-F238E27FC236}">
                  <a16:creationId xmlns:a16="http://schemas.microsoft.com/office/drawing/2014/main" id="{A4CFB30E-603F-4948-8582-1F1D99163ED2}"/>
                </a:ext>
              </a:extLst>
            </p:cNvPr>
            <p:cNvSpPr/>
            <p:nvPr/>
          </p:nvSpPr>
          <p:spPr>
            <a:xfrm>
              <a:off x="2128850" y="4872000"/>
              <a:ext cx="532675" cy="357275"/>
            </a:xfrm>
            <a:custGeom>
              <a:avLst/>
              <a:gdLst/>
              <a:ahLst/>
              <a:cxnLst/>
              <a:rect l="l" t="t" r="r" b="b"/>
              <a:pathLst>
                <a:path w="21307" h="14291" extrusionOk="0">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319;p46">
              <a:extLst>
                <a:ext uri="{FF2B5EF4-FFF2-40B4-BE49-F238E27FC236}">
                  <a16:creationId xmlns:a16="http://schemas.microsoft.com/office/drawing/2014/main" id="{4FEAADF9-FAF6-40C5-86D4-21E622391EAF}"/>
                </a:ext>
              </a:extLst>
            </p:cNvPr>
            <p:cNvSpPr/>
            <p:nvPr/>
          </p:nvSpPr>
          <p:spPr>
            <a:xfrm>
              <a:off x="775975" y="4144600"/>
              <a:ext cx="522350" cy="279575"/>
            </a:xfrm>
            <a:custGeom>
              <a:avLst/>
              <a:gdLst/>
              <a:ahLst/>
              <a:cxnLst/>
              <a:rect l="l" t="t" r="r" b="b"/>
              <a:pathLst>
                <a:path w="20894" h="11183" extrusionOk="0">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320;p46">
              <a:extLst>
                <a:ext uri="{FF2B5EF4-FFF2-40B4-BE49-F238E27FC236}">
                  <a16:creationId xmlns:a16="http://schemas.microsoft.com/office/drawing/2014/main" id="{CC093A19-F344-4E09-895D-120AB355B70B}"/>
                </a:ext>
              </a:extLst>
            </p:cNvPr>
            <p:cNvSpPr/>
            <p:nvPr/>
          </p:nvSpPr>
          <p:spPr>
            <a:xfrm>
              <a:off x="1490450" y="4896500"/>
              <a:ext cx="522350" cy="279575"/>
            </a:xfrm>
            <a:custGeom>
              <a:avLst/>
              <a:gdLst/>
              <a:ahLst/>
              <a:cxnLst/>
              <a:rect l="l" t="t" r="r" b="b"/>
              <a:pathLst>
                <a:path w="20894" h="11183" extrusionOk="0">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321;p46">
              <a:extLst>
                <a:ext uri="{FF2B5EF4-FFF2-40B4-BE49-F238E27FC236}">
                  <a16:creationId xmlns:a16="http://schemas.microsoft.com/office/drawing/2014/main" id="{9F43B951-27D5-4936-9C17-37CE5613CEC8}"/>
                </a:ext>
              </a:extLst>
            </p:cNvPr>
            <p:cNvSpPr/>
            <p:nvPr/>
          </p:nvSpPr>
          <p:spPr>
            <a:xfrm>
              <a:off x="3101275" y="2983875"/>
              <a:ext cx="522375" cy="279575"/>
            </a:xfrm>
            <a:custGeom>
              <a:avLst/>
              <a:gdLst/>
              <a:ahLst/>
              <a:cxnLst/>
              <a:rect l="l" t="t" r="r" b="b"/>
              <a:pathLst>
                <a:path w="20895" h="11183" extrusionOk="0">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322;p46">
              <a:extLst>
                <a:ext uri="{FF2B5EF4-FFF2-40B4-BE49-F238E27FC236}">
                  <a16:creationId xmlns:a16="http://schemas.microsoft.com/office/drawing/2014/main" id="{87461D65-B072-4AB0-8A41-4F5209D65EAC}"/>
                </a:ext>
              </a:extLst>
            </p:cNvPr>
            <p:cNvSpPr/>
            <p:nvPr/>
          </p:nvSpPr>
          <p:spPr>
            <a:xfrm>
              <a:off x="2791750" y="4764050"/>
              <a:ext cx="1078225" cy="567300"/>
            </a:xfrm>
            <a:custGeom>
              <a:avLst/>
              <a:gdLst/>
              <a:ahLst/>
              <a:cxnLst/>
              <a:rect l="l" t="t" r="r" b="b"/>
              <a:pathLst>
                <a:path w="43129" h="22692" extrusionOk="0">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323;p46">
              <a:extLst>
                <a:ext uri="{FF2B5EF4-FFF2-40B4-BE49-F238E27FC236}">
                  <a16:creationId xmlns:a16="http://schemas.microsoft.com/office/drawing/2014/main" id="{6959A2E0-122C-404A-A3C6-AD5028A77039}"/>
                </a:ext>
              </a:extLst>
            </p:cNvPr>
            <p:cNvSpPr/>
            <p:nvPr/>
          </p:nvSpPr>
          <p:spPr>
            <a:xfrm>
              <a:off x="3440475" y="4920825"/>
              <a:ext cx="194775" cy="121600"/>
            </a:xfrm>
            <a:custGeom>
              <a:avLst/>
              <a:gdLst/>
              <a:ahLst/>
              <a:cxnLst/>
              <a:rect l="l" t="t" r="r" b="b"/>
              <a:pathLst>
                <a:path w="7791" h="4864" extrusionOk="0">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324;p46">
              <a:extLst>
                <a:ext uri="{FF2B5EF4-FFF2-40B4-BE49-F238E27FC236}">
                  <a16:creationId xmlns:a16="http://schemas.microsoft.com/office/drawing/2014/main" id="{AF768B4B-DBBD-4066-AC21-EA8E39EE078F}"/>
                </a:ext>
              </a:extLst>
            </p:cNvPr>
            <p:cNvSpPr/>
            <p:nvPr/>
          </p:nvSpPr>
          <p:spPr>
            <a:xfrm>
              <a:off x="3419850" y="4989150"/>
              <a:ext cx="232150" cy="106200"/>
            </a:xfrm>
            <a:custGeom>
              <a:avLst/>
              <a:gdLst/>
              <a:ahLst/>
              <a:cxnLst/>
              <a:rect l="l" t="t" r="r" b="b"/>
              <a:pathLst>
                <a:path w="9286" h="4248" extrusionOk="0">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25;p46">
              <a:extLst>
                <a:ext uri="{FF2B5EF4-FFF2-40B4-BE49-F238E27FC236}">
                  <a16:creationId xmlns:a16="http://schemas.microsoft.com/office/drawing/2014/main" id="{328855E4-1159-4878-8AB5-5690607341BC}"/>
                </a:ext>
              </a:extLst>
            </p:cNvPr>
            <p:cNvSpPr/>
            <p:nvPr/>
          </p:nvSpPr>
          <p:spPr>
            <a:xfrm>
              <a:off x="3458525" y="5152125"/>
              <a:ext cx="158675" cy="23975"/>
            </a:xfrm>
            <a:custGeom>
              <a:avLst/>
              <a:gdLst/>
              <a:ahLst/>
              <a:cxnLst/>
              <a:rect l="l" t="t" r="r" b="b"/>
              <a:pathLst>
                <a:path w="6347" h="959" extrusionOk="0">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26;p46">
              <a:extLst>
                <a:ext uri="{FF2B5EF4-FFF2-40B4-BE49-F238E27FC236}">
                  <a16:creationId xmlns:a16="http://schemas.microsoft.com/office/drawing/2014/main" id="{0CEC2D9F-6A61-480F-A2FE-029452B1A821}"/>
                </a:ext>
              </a:extLst>
            </p:cNvPr>
            <p:cNvSpPr/>
            <p:nvPr/>
          </p:nvSpPr>
          <p:spPr>
            <a:xfrm>
              <a:off x="2082425" y="238475"/>
              <a:ext cx="1609575" cy="1111500"/>
            </a:xfrm>
            <a:custGeom>
              <a:avLst/>
              <a:gdLst/>
              <a:ahLst/>
              <a:cxnLst/>
              <a:rect l="l" t="t" r="r" b="b"/>
              <a:pathLst>
                <a:path w="64383" h="44460" extrusionOk="0">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27;p46">
              <a:extLst>
                <a:ext uri="{FF2B5EF4-FFF2-40B4-BE49-F238E27FC236}">
                  <a16:creationId xmlns:a16="http://schemas.microsoft.com/office/drawing/2014/main" id="{50BD1135-9367-4DE4-8762-6F68D3080BCA}"/>
                </a:ext>
              </a:extLst>
            </p:cNvPr>
            <p:cNvSpPr/>
            <p:nvPr/>
          </p:nvSpPr>
          <p:spPr>
            <a:xfrm>
              <a:off x="2357125" y="661875"/>
              <a:ext cx="1194300" cy="2327175"/>
            </a:xfrm>
            <a:custGeom>
              <a:avLst/>
              <a:gdLst/>
              <a:ahLst/>
              <a:cxnLst/>
              <a:rect l="l" t="t" r="r" b="b"/>
              <a:pathLst>
                <a:path w="47772" h="93087" extrusionOk="0">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28;p46">
              <a:extLst>
                <a:ext uri="{FF2B5EF4-FFF2-40B4-BE49-F238E27FC236}">
                  <a16:creationId xmlns:a16="http://schemas.microsoft.com/office/drawing/2014/main" id="{E77B1119-98FF-45E1-9860-8C894F908ADA}"/>
                </a:ext>
              </a:extLst>
            </p:cNvPr>
            <p:cNvSpPr/>
            <p:nvPr/>
          </p:nvSpPr>
          <p:spPr>
            <a:xfrm>
              <a:off x="3394050" y="1263750"/>
              <a:ext cx="121250" cy="96425"/>
            </a:xfrm>
            <a:custGeom>
              <a:avLst/>
              <a:gdLst/>
              <a:ahLst/>
              <a:cxnLst/>
              <a:rect l="l" t="t" r="r" b="b"/>
              <a:pathLst>
                <a:path w="4850" h="3857" extrusionOk="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29;p46">
              <a:extLst>
                <a:ext uri="{FF2B5EF4-FFF2-40B4-BE49-F238E27FC236}">
                  <a16:creationId xmlns:a16="http://schemas.microsoft.com/office/drawing/2014/main" id="{FBA411E1-63B2-4F5A-8CFF-F79FD885638F}"/>
                </a:ext>
              </a:extLst>
            </p:cNvPr>
            <p:cNvSpPr/>
            <p:nvPr/>
          </p:nvSpPr>
          <p:spPr>
            <a:xfrm>
              <a:off x="3348900" y="1207150"/>
              <a:ext cx="167700" cy="50525"/>
            </a:xfrm>
            <a:custGeom>
              <a:avLst/>
              <a:gdLst/>
              <a:ahLst/>
              <a:cxnLst/>
              <a:rect l="l" t="t" r="r" b="b"/>
              <a:pathLst>
                <a:path w="6708" h="2021" extrusionOk="0">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330;p46">
              <a:extLst>
                <a:ext uri="{FF2B5EF4-FFF2-40B4-BE49-F238E27FC236}">
                  <a16:creationId xmlns:a16="http://schemas.microsoft.com/office/drawing/2014/main" id="{904AD704-F84C-4C36-9D2F-83EE15E1ED6E}"/>
                </a:ext>
              </a:extLst>
            </p:cNvPr>
            <p:cNvSpPr/>
            <p:nvPr/>
          </p:nvSpPr>
          <p:spPr>
            <a:xfrm>
              <a:off x="2914725" y="1259650"/>
              <a:ext cx="120825" cy="93650"/>
            </a:xfrm>
            <a:custGeom>
              <a:avLst/>
              <a:gdLst/>
              <a:ahLst/>
              <a:cxnLst/>
              <a:rect l="l" t="t" r="r" b="b"/>
              <a:pathLst>
                <a:path w="4833" h="3746" extrusionOk="0">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331;p46">
              <a:extLst>
                <a:ext uri="{FF2B5EF4-FFF2-40B4-BE49-F238E27FC236}">
                  <a16:creationId xmlns:a16="http://schemas.microsoft.com/office/drawing/2014/main" id="{4778D40A-9DDB-4F0F-BCF9-F8DBF3A7419F}"/>
                </a:ext>
              </a:extLst>
            </p:cNvPr>
            <p:cNvSpPr/>
            <p:nvPr/>
          </p:nvSpPr>
          <p:spPr>
            <a:xfrm>
              <a:off x="2866575" y="1219300"/>
              <a:ext cx="166375" cy="51275"/>
            </a:xfrm>
            <a:custGeom>
              <a:avLst/>
              <a:gdLst/>
              <a:ahLst/>
              <a:cxnLst/>
              <a:rect l="l" t="t" r="r" b="b"/>
              <a:pathLst>
                <a:path w="6655" h="2051" extrusionOk="0">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332;p46">
              <a:extLst>
                <a:ext uri="{FF2B5EF4-FFF2-40B4-BE49-F238E27FC236}">
                  <a16:creationId xmlns:a16="http://schemas.microsoft.com/office/drawing/2014/main" id="{540BBC46-CDA3-462B-9EEB-ECCEB75E9D29}"/>
                </a:ext>
              </a:extLst>
            </p:cNvPr>
            <p:cNvSpPr/>
            <p:nvPr/>
          </p:nvSpPr>
          <p:spPr>
            <a:xfrm>
              <a:off x="3176100" y="1258250"/>
              <a:ext cx="130275" cy="393400"/>
            </a:xfrm>
            <a:custGeom>
              <a:avLst/>
              <a:gdLst/>
              <a:ahLst/>
              <a:cxnLst/>
              <a:rect l="l" t="t" r="r" b="b"/>
              <a:pathLst>
                <a:path w="5211" h="15736" extrusionOk="0">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333;p46">
              <a:extLst>
                <a:ext uri="{FF2B5EF4-FFF2-40B4-BE49-F238E27FC236}">
                  <a16:creationId xmlns:a16="http://schemas.microsoft.com/office/drawing/2014/main" id="{6A21B4AB-047D-4A78-9041-B969D5D6C90B}"/>
                </a:ext>
              </a:extLst>
            </p:cNvPr>
            <p:cNvSpPr/>
            <p:nvPr/>
          </p:nvSpPr>
          <p:spPr>
            <a:xfrm>
              <a:off x="3014875" y="1685150"/>
              <a:ext cx="241200" cy="126675"/>
            </a:xfrm>
            <a:custGeom>
              <a:avLst/>
              <a:gdLst/>
              <a:ahLst/>
              <a:cxnLst/>
              <a:rect l="l" t="t" r="r" b="b"/>
              <a:pathLst>
                <a:path w="9648" h="5067" extrusionOk="0">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334;p46">
              <a:extLst>
                <a:ext uri="{FF2B5EF4-FFF2-40B4-BE49-F238E27FC236}">
                  <a16:creationId xmlns:a16="http://schemas.microsoft.com/office/drawing/2014/main" id="{FF88833B-0A5F-4A9A-9231-6E0E9FACE644}"/>
                </a:ext>
              </a:extLst>
            </p:cNvPr>
            <p:cNvSpPr/>
            <p:nvPr/>
          </p:nvSpPr>
          <p:spPr>
            <a:xfrm>
              <a:off x="2772425" y="2046275"/>
              <a:ext cx="412725" cy="226125"/>
            </a:xfrm>
            <a:custGeom>
              <a:avLst/>
              <a:gdLst/>
              <a:ahLst/>
              <a:cxnLst/>
              <a:rect l="l" t="t" r="r" b="b"/>
              <a:pathLst>
                <a:path w="16509" h="9045" extrusionOk="0">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35;p46">
              <a:extLst>
                <a:ext uri="{FF2B5EF4-FFF2-40B4-BE49-F238E27FC236}">
                  <a16:creationId xmlns:a16="http://schemas.microsoft.com/office/drawing/2014/main" id="{178601FE-A0E7-4858-B46C-F6986D7E7B4A}"/>
                </a:ext>
              </a:extLst>
            </p:cNvPr>
            <p:cNvSpPr/>
            <p:nvPr/>
          </p:nvSpPr>
          <p:spPr>
            <a:xfrm>
              <a:off x="2223000" y="577300"/>
              <a:ext cx="1324550" cy="755975"/>
            </a:xfrm>
            <a:custGeom>
              <a:avLst/>
              <a:gdLst/>
              <a:ahLst/>
              <a:cxnLst/>
              <a:rect l="l" t="t" r="r" b="b"/>
              <a:pathLst>
                <a:path w="52982" h="30239" extrusionOk="0">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36;p46">
              <a:extLst>
                <a:ext uri="{FF2B5EF4-FFF2-40B4-BE49-F238E27FC236}">
                  <a16:creationId xmlns:a16="http://schemas.microsoft.com/office/drawing/2014/main" id="{94B401D8-867E-43B6-8F27-52BA16FC0263}"/>
                </a:ext>
              </a:extLst>
            </p:cNvPr>
            <p:cNvSpPr/>
            <p:nvPr/>
          </p:nvSpPr>
          <p:spPr>
            <a:xfrm>
              <a:off x="2152325" y="1212950"/>
              <a:ext cx="225475" cy="337275"/>
            </a:xfrm>
            <a:custGeom>
              <a:avLst/>
              <a:gdLst/>
              <a:ahLst/>
              <a:cxnLst/>
              <a:rect l="l" t="t" r="r" b="b"/>
              <a:pathLst>
                <a:path w="9019" h="13491" extrusionOk="0">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37;p46">
              <a:extLst>
                <a:ext uri="{FF2B5EF4-FFF2-40B4-BE49-F238E27FC236}">
                  <a16:creationId xmlns:a16="http://schemas.microsoft.com/office/drawing/2014/main" id="{CB4F990D-4293-480B-B16D-2386F1BC3831}"/>
                </a:ext>
              </a:extLst>
            </p:cNvPr>
            <p:cNvSpPr/>
            <p:nvPr/>
          </p:nvSpPr>
          <p:spPr>
            <a:xfrm>
              <a:off x="2211400" y="1282775"/>
              <a:ext cx="98050" cy="193000"/>
            </a:xfrm>
            <a:custGeom>
              <a:avLst/>
              <a:gdLst/>
              <a:ahLst/>
              <a:cxnLst/>
              <a:rect l="l" t="t" r="r" b="b"/>
              <a:pathLst>
                <a:path w="3922" h="7720" extrusionOk="0">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38;p46">
              <a:extLst>
                <a:ext uri="{FF2B5EF4-FFF2-40B4-BE49-F238E27FC236}">
                  <a16:creationId xmlns:a16="http://schemas.microsoft.com/office/drawing/2014/main" id="{3AB871AB-17AB-4A60-BFA7-53F7DEC56317}"/>
                </a:ext>
              </a:extLst>
            </p:cNvPr>
            <p:cNvSpPr/>
            <p:nvPr/>
          </p:nvSpPr>
          <p:spPr>
            <a:xfrm>
              <a:off x="2265575" y="532850"/>
              <a:ext cx="139300" cy="56275"/>
            </a:xfrm>
            <a:custGeom>
              <a:avLst/>
              <a:gdLst/>
              <a:ahLst/>
              <a:cxnLst/>
              <a:rect l="l" t="t" r="r" b="b"/>
              <a:pathLst>
                <a:path w="5572" h="2251" extrusionOk="0">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39;p46">
              <a:extLst>
                <a:ext uri="{FF2B5EF4-FFF2-40B4-BE49-F238E27FC236}">
                  <a16:creationId xmlns:a16="http://schemas.microsoft.com/office/drawing/2014/main" id="{E0E6F1D7-9129-451E-BC16-784B816CD602}"/>
                </a:ext>
              </a:extLst>
            </p:cNvPr>
            <p:cNvSpPr/>
            <p:nvPr/>
          </p:nvSpPr>
          <p:spPr>
            <a:xfrm>
              <a:off x="2386800" y="407075"/>
              <a:ext cx="50325" cy="197325"/>
            </a:xfrm>
            <a:custGeom>
              <a:avLst/>
              <a:gdLst/>
              <a:ahLst/>
              <a:cxnLst/>
              <a:rect l="l" t="t" r="r" b="b"/>
              <a:pathLst>
                <a:path w="2013" h="7893" extrusionOk="0">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40;p46">
              <a:extLst>
                <a:ext uri="{FF2B5EF4-FFF2-40B4-BE49-F238E27FC236}">
                  <a16:creationId xmlns:a16="http://schemas.microsoft.com/office/drawing/2014/main" id="{02D326CF-466F-4C7A-9FCD-E1BED084421B}"/>
                </a:ext>
              </a:extLst>
            </p:cNvPr>
            <p:cNvSpPr/>
            <p:nvPr/>
          </p:nvSpPr>
          <p:spPr>
            <a:xfrm>
              <a:off x="3301200" y="1121075"/>
              <a:ext cx="201200" cy="33800"/>
            </a:xfrm>
            <a:custGeom>
              <a:avLst/>
              <a:gdLst/>
              <a:ahLst/>
              <a:cxnLst/>
              <a:rect l="l" t="t" r="r" b="b"/>
              <a:pathLst>
                <a:path w="8048" h="1352" extrusionOk="0">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41;p46">
              <a:extLst>
                <a:ext uri="{FF2B5EF4-FFF2-40B4-BE49-F238E27FC236}">
                  <a16:creationId xmlns:a16="http://schemas.microsoft.com/office/drawing/2014/main" id="{9173A044-89D5-4CE1-9B94-B8BF17D0FFD1}"/>
                </a:ext>
              </a:extLst>
            </p:cNvPr>
            <p:cNvSpPr/>
            <p:nvPr/>
          </p:nvSpPr>
          <p:spPr>
            <a:xfrm>
              <a:off x="2811100" y="1074650"/>
              <a:ext cx="201225" cy="33800"/>
            </a:xfrm>
            <a:custGeom>
              <a:avLst/>
              <a:gdLst/>
              <a:ahLst/>
              <a:cxnLst/>
              <a:rect l="l" t="t" r="r" b="b"/>
              <a:pathLst>
                <a:path w="8049" h="1352" extrusionOk="0">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42;p46">
              <a:extLst>
                <a:ext uri="{FF2B5EF4-FFF2-40B4-BE49-F238E27FC236}">
                  <a16:creationId xmlns:a16="http://schemas.microsoft.com/office/drawing/2014/main" id="{066FAF0B-7343-46EC-A864-92F59E40CD1E}"/>
                </a:ext>
              </a:extLst>
            </p:cNvPr>
            <p:cNvSpPr/>
            <p:nvPr/>
          </p:nvSpPr>
          <p:spPr>
            <a:xfrm>
              <a:off x="3259925" y="1180875"/>
              <a:ext cx="392075" cy="316475"/>
            </a:xfrm>
            <a:custGeom>
              <a:avLst/>
              <a:gdLst/>
              <a:ahLst/>
              <a:cxnLst/>
              <a:rect l="l" t="t" r="r" b="b"/>
              <a:pathLst>
                <a:path w="15683" h="12659" extrusionOk="0">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43;p46">
              <a:extLst>
                <a:ext uri="{FF2B5EF4-FFF2-40B4-BE49-F238E27FC236}">
                  <a16:creationId xmlns:a16="http://schemas.microsoft.com/office/drawing/2014/main" id="{07B7AFC4-2AF8-4F00-93E3-E7B1EBEA3355}"/>
                </a:ext>
              </a:extLst>
            </p:cNvPr>
            <p:cNvSpPr/>
            <p:nvPr/>
          </p:nvSpPr>
          <p:spPr>
            <a:xfrm>
              <a:off x="2745325" y="1170575"/>
              <a:ext cx="392100" cy="316325"/>
            </a:xfrm>
            <a:custGeom>
              <a:avLst/>
              <a:gdLst/>
              <a:ahLst/>
              <a:cxnLst/>
              <a:rect l="l" t="t" r="r" b="b"/>
              <a:pathLst>
                <a:path w="15684" h="12653" extrusionOk="0">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44;p46">
              <a:extLst>
                <a:ext uri="{FF2B5EF4-FFF2-40B4-BE49-F238E27FC236}">
                  <a16:creationId xmlns:a16="http://schemas.microsoft.com/office/drawing/2014/main" id="{894CFD2D-A2D1-496B-B9BB-CD378E4042CC}"/>
                </a:ext>
              </a:extLst>
            </p:cNvPr>
            <p:cNvSpPr/>
            <p:nvPr/>
          </p:nvSpPr>
          <p:spPr>
            <a:xfrm>
              <a:off x="3124500" y="1196350"/>
              <a:ext cx="144475" cy="10350"/>
            </a:xfrm>
            <a:custGeom>
              <a:avLst/>
              <a:gdLst/>
              <a:ahLst/>
              <a:cxnLst/>
              <a:rect l="l" t="t" r="r" b="b"/>
              <a:pathLst>
                <a:path w="5779" h="414" extrusionOk="0">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45;p46">
              <a:extLst>
                <a:ext uri="{FF2B5EF4-FFF2-40B4-BE49-F238E27FC236}">
                  <a16:creationId xmlns:a16="http://schemas.microsoft.com/office/drawing/2014/main" id="{AFC7CCCB-F6D3-4723-A7E3-767C9537BFBB}"/>
                </a:ext>
              </a:extLst>
            </p:cNvPr>
            <p:cNvSpPr/>
            <p:nvPr/>
          </p:nvSpPr>
          <p:spPr>
            <a:xfrm>
              <a:off x="2349400" y="1197650"/>
              <a:ext cx="401125" cy="11625"/>
            </a:xfrm>
            <a:custGeom>
              <a:avLst/>
              <a:gdLst/>
              <a:ahLst/>
              <a:cxnLst/>
              <a:rect l="l" t="t" r="r" b="b"/>
              <a:pathLst>
                <a:path w="16045" h="465" extrusionOk="0">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46;p46">
              <a:extLst>
                <a:ext uri="{FF2B5EF4-FFF2-40B4-BE49-F238E27FC236}">
                  <a16:creationId xmlns:a16="http://schemas.microsoft.com/office/drawing/2014/main" id="{6DC54339-E2FA-4A77-A7E7-FC639BD69801}"/>
                </a:ext>
              </a:extLst>
            </p:cNvPr>
            <p:cNvSpPr/>
            <p:nvPr/>
          </p:nvSpPr>
          <p:spPr>
            <a:xfrm>
              <a:off x="2649900" y="3651950"/>
              <a:ext cx="4503625" cy="1799150"/>
            </a:xfrm>
            <a:custGeom>
              <a:avLst/>
              <a:gdLst/>
              <a:ahLst/>
              <a:cxnLst/>
              <a:rect l="l" t="t" r="r" b="b"/>
              <a:pathLst>
                <a:path w="180145" h="71966" extrusionOk="0">
                  <a:moveTo>
                    <a:pt x="78053" y="0"/>
                  </a:moveTo>
                  <a:lnTo>
                    <a:pt x="50195" y="68870"/>
                  </a:lnTo>
                  <a:lnTo>
                    <a:pt x="0" y="68870"/>
                  </a:lnTo>
                  <a:lnTo>
                    <a:pt x="0" y="71965"/>
                  </a:lnTo>
                  <a:lnTo>
                    <a:pt x="149553" y="71965"/>
                  </a:lnTo>
                  <a:lnTo>
                    <a:pt x="18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47;p46">
              <a:extLst>
                <a:ext uri="{FF2B5EF4-FFF2-40B4-BE49-F238E27FC236}">
                  <a16:creationId xmlns:a16="http://schemas.microsoft.com/office/drawing/2014/main" id="{ACEE01CD-AEFE-40C5-A600-7E8108B2613B}"/>
                </a:ext>
              </a:extLst>
            </p:cNvPr>
            <p:cNvSpPr/>
            <p:nvPr/>
          </p:nvSpPr>
          <p:spPr>
            <a:xfrm>
              <a:off x="5403400" y="4473500"/>
              <a:ext cx="287625" cy="321125"/>
            </a:xfrm>
            <a:custGeom>
              <a:avLst/>
              <a:gdLst/>
              <a:ahLst/>
              <a:cxnLst/>
              <a:rect l="l" t="t" r="r" b="b"/>
              <a:pathLst>
                <a:path w="11505" h="12845" extrusionOk="0">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247;p58">
            <a:extLst>
              <a:ext uri="{FF2B5EF4-FFF2-40B4-BE49-F238E27FC236}">
                <a16:creationId xmlns:a16="http://schemas.microsoft.com/office/drawing/2014/main" id="{5DC7F120-F43D-4DD9-B9E8-3B4105463644}"/>
              </a:ext>
            </a:extLst>
          </p:cNvPr>
          <p:cNvGrpSpPr/>
          <p:nvPr/>
        </p:nvGrpSpPr>
        <p:grpSpPr>
          <a:xfrm flipH="1">
            <a:off x="8085912" y="3690191"/>
            <a:ext cx="682681" cy="783484"/>
            <a:chOff x="1530438" y="1390423"/>
            <a:chExt cx="1123000" cy="1362990"/>
          </a:xfrm>
        </p:grpSpPr>
        <p:sp>
          <p:nvSpPr>
            <p:cNvPr id="305" name="Google Shape;3248;p58">
              <a:extLst>
                <a:ext uri="{FF2B5EF4-FFF2-40B4-BE49-F238E27FC236}">
                  <a16:creationId xmlns:a16="http://schemas.microsoft.com/office/drawing/2014/main" id="{E74B5D79-CD95-485C-9D0C-A6EA4B1046A2}"/>
                </a:ext>
              </a:extLst>
            </p:cNvPr>
            <p:cNvSpPr/>
            <p:nvPr/>
          </p:nvSpPr>
          <p:spPr>
            <a:xfrm>
              <a:off x="2295695" y="2237633"/>
              <a:ext cx="255471" cy="325628"/>
            </a:xfrm>
            <a:custGeom>
              <a:avLst/>
              <a:gdLst/>
              <a:ahLst/>
              <a:cxnLst/>
              <a:rect l="l" t="t" r="r" b="b"/>
              <a:pathLst>
                <a:path w="7971" h="10160" extrusionOk="0">
                  <a:moveTo>
                    <a:pt x="4996" y="0"/>
                  </a:moveTo>
                  <a:lnTo>
                    <a:pt x="1" y="3158"/>
                  </a:lnTo>
                  <a:lnTo>
                    <a:pt x="4529" y="10159"/>
                  </a:lnTo>
                  <a:cubicBezTo>
                    <a:pt x="4529" y="10159"/>
                    <a:pt x="7035" y="7452"/>
                    <a:pt x="7970" y="4528"/>
                  </a:cubicBezTo>
                  <a:lnTo>
                    <a:pt x="4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249;p58">
              <a:extLst>
                <a:ext uri="{FF2B5EF4-FFF2-40B4-BE49-F238E27FC236}">
                  <a16:creationId xmlns:a16="http://schemas.microsoft.com/office/drawing/2014/main" id="{FD0E2EF2-C6D1-4A03-B714-F0E9C33993A9}"/>
                </a:ext>
              </a:extLst>
            </p:cNvPr>
            <p:cNvSpPr/>
            <p:nvPr/>
          </p:nvSpPr>
          <p:spPr>
            <a:xfrm>
              <a:off x="2295670" y="2237633"/>
              <a:ext cx="255471" cy="325628"/>
            </a:xfrm>
            <a:custGeom>
              <a:avLst/>
              <a:gdLst/>
              <a:ahLst/>
              <a:cxnLst/>
              <a:rect l="l" t="t" r="r" b="b"/>
              <a:pathLst>
                <a:path w="7971" h="10160" extrusionOk="0">
                  <a:moveTo>
                    <a:pt x="4996" y="0"/>
                  </a:moveTo>
                  <a:lnTo>
                    <a:pt x="1" y="3158"/>
                  </a:lnTo>
                  <a:lnTo>
                    <a:pt x="4529" y="10159"/>
                  </a:lnTo>
                  <a:cubicBezTo>
                    <a:pt x="4529" y="10159"/>
                    <a:pt x="7035" y="7452"/>
                    <a:pt x="7970" y="4528"/>
                  </a:cubicBezTo>
                  <a:lnTo>
                    <a:pt x="4996" y="0"/>
                  </a:lnTo>
                  <a:close/>
                </a:path>
              </a:pathLst>
            </a:custGeom>
            <a:solidFill>
              <a:srgbClr val="263238">
                <a:alpha val="1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250;p58">
              <a:extLst>
                <a:ext uri="{FF2B5EF4-FFF2-40B4-BE49-F238E27FC236}">
                  <a16:creationId xmlns:a16="http://schemas.microsoft.com/office/drawing/2014/main" id="{6C9021A0-DFBF-40A0-85FB-09B011026EBF}"/>
                </a:ext>
              </a:extLst>
            </p:cNvPr>
            <p:cNvSpPr/>
            <p:nvPr/>
          </p:nvSpPr>
          <p:spPr>
            <a:xfrm>
              <a:off x="1902730" y="1390423"/>
              <a:ext cx="428348" cy="267810"/>
            </a:xfrm>
            <a:custGeom>
              <a:avLst/>
              <a:gdLst/>
              <a:ahLst/>
              <a:cxnLst/>
              <a:rect l="l" t="t" r="r" b="b"/>
              <a:pathLst>
                <a:path w="13365" h="8356" extrusionOk="0">
                  <a:moveTo>
                    <a:pt x="8815" y="1"/>
                  </a:moveTo>
                  <a:cubicBezTo>
                    <a:pt x="8513" y="1"/>
                    <a:pt x="8211" y="68"/>
                    <a:pt x="7934" y="202"/>
                  </a:cubicBezTo>
                  <a:cubicBezTo>
                    <a:pt x="7416" y="436"/>
                    <a:pt x="6931" y="737"/>
                    <a:pt x="6497" y="1104"/>
                  </a:cubicBezTo>
                  <a:cubicBezTo>
                    <a:pt x="6024" y="524"/>
                    <a:pt x="5384" y="262"/>
                    <a:pt x="4753" y="262"/>
                  </a:cubicBezTo>
                  <a:cubicBezTo>
                    <a:pt x="3624" y="262"/>
                    <a:pt x="2524" y="1101"/>
                    <a:pt x="2470" y="2441"/>
                  </a:cubicBezTo>
                  <a:cubicBezTo>
                    <a:pt x="2279" y="2374"/>
                    <a:pt x="2087" y="2343"/>
                    <a:pt x="1900" y="2343"/>
                  </a:cubicBezTo>
                  <a:cubicBezTo>
                    <a:pt x="877" y="2343"/>
                    <a:pt x="0" y="3277"/>
                    <a:pt x="198" y="4379"/>
                  </a:cubicBezTo>
                  <a:cubicBezTo>
                    <a:pt x="265" y="4847"/>
                    <a:pt x="549" y="5281"/>
                    <a:pt x="482" y="5749"/>
                  </a:cubicBezTo>
                  <a:cubicBezTo>
                    <a:pt x="415" y="6200"/>
                    <a:pt x="64" y="6635"/>
                    <a:pt x="265" y="7036"/>
                  </a:cubicBezTo>
                  <a:cubicBezTo>
                    <a:pt x="415" y="7353"/>
                    <a:pt x="850" y="7420"/>
                    <a:pt x="1184" y="7537"/>
                  </a:cubicBezTo>
                  <a:cubicBezTo>
                    <a:pt x="1535" y="7671"/>
                    <a:pt x="1869" y="8088"/>
                    <a:pt x="1618" y="8356"/>
                  </a:cubicBezTo>
                  <a:lnTo>
                    <a:pt x="10256" y="4730"/>
                  </a:lnTo>
                  <a:cubicBezTo>
                    <a:pt x="10525" y="5119"/>
                    <a:pt x="10989" y="5308"/>
                    <a:pt x="11462" y="5308"/>
                  </a:cubicBezTo>
                  <a:cubicBezTo>
                    <a:pt x="11843" y="5308"/>
                    <a:pt x="12231" y="5186"/>
                    <a:pt x="12529" y="4947"/>
                  </a:cubicBezTo>
                  <a:cubicBezTo>
                    <a:pt x="13180" y="4396"/>
                    <a:pt x="13364" y="3427"/>
                    <a:pt x="13147" y="2608"/>
                  </a:cubicBezTo>
                  <a:cubicBezTo>
                    <a:pt x="12997" y="2006"/>
                    <a:pt x="12612" y="1489"/>
                    <a:pt x="12061" y="1204"/>
                  </a:cubicBezTo>
                  <a:cubicBezTo>
                    <a:pt x="11859" y="1109"/>
                    <a:pt x="11644" y="1063"/>
                    <a:pt x="11431" y="1063"/>
                  </a:cubicBezTo>
                  <a:cubicBezTo>
                    <a:pt x="11047" y="1063"/>
                    <a:pt x="10670" y="1215"/>
                    <a:pt x="10390" y="1505"/>
                  </a:cubicBezTo>
                  <a:cubicBezTo>
                    <a:pt x="10490" y="954"/>
                    <a:pt x="10106" y="369"/>
                    <a:pt x="9588" y="152"/>
                  </a:cubicBezTo>
                  <a:cubicBezTo>
                    <a:pt x="9340" y="51"/>
                    <a:pt x="9077" y="1"/>
                    <a:pt x="8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251;p58">
              <a:extLst>
                <a:ext uri="{FF2B5EF4-FFF2-40B4-BE49-F238E27FC236}">
                  <a16:creationId xmlns:a16="http://schemas.microsoft.com/office/drawing/2014/main" id="{06215363-F724-4717-A26F-D7C9319523CE}"/>
                </a:ext>
              </a:extLst>
            </p:cNvPr>
            <p:cNvSpPr/>
            <p:nvPr/>
          </p:nvSpPr>
          <p:spPr>
            <a:xfrm>
              <a:off x="1949235" y="1495034"/>
              <a:ext cx="326686" cy="609271"/>
            </a:xfrm>
            <a:custGeom>
              <a:avLst/>
              <a:gdLst/>
              <a:ahLst/>
              <a:cxnLst/>
              <a:rect l="l" t="t" r="r" b="b"/>
              <a:pathLst>
                <a:path w="10193" h="19010" extrusionOk="0">
                  <a:moveTo>
                    <a:pt x="5760" y="1"/>
                  </a:moveTo>
                  <a:cubicBezTo>
                    <a:pt x="3962" y="1"/>
                    <a:pt x="2169" y="510"/>
                    <a:pt x="602" y="1516"/>
                  </a:cubicBezTo>
                  <a:lnTo>
                    <a:pt x="334" y="1683"/>
                  </a:lnTo>
                  <a:lnTo>
                    <a:pt x="17" y="15618"/>
                  </a:lnTo>
                  <a:cubicBezTo>
                    <a:pt x="0" y="17489"/>
                    <a:pt x="1521" y="19010"/>
                    <a:pt x="3392" y="19010"/>
                  </a:cubicBezTo>
                  <a:cubicBezTo>
                    <a:pt x="5180" y="19010"/>
                    <a:pt x="6667" y="17606"/>
                    <a:pt x="6750" y="15819"/>
                  </a:cubicBezTo>
                  <a:cubicBezTo>
                    <a:pt x="6834" y="14348"/>
                    <a:pt x="6901" y="12911"/>
                    <a:pt x="6901" y="12911"/>
                  </a:cubicBezTo>
                  <a:cubicBezTo>
                    <a:pt x="6901" y="12911"/>
                    <a:pt x="9641" y="12711"/>
                    <a:pt x="9908" y="10021"/>
                  </a:cubicBezTo>
                  <a:cubicBezTo>
                    <a:pt x="10159" y="7331"/>
                    <a:pt x="10192" y="1098"/>
                    <a:pt x="10192" y="1098"/>
                  </a:cubicBezTo>
                  <a:cubicBezTo>
                    <a:pt x="8800" y="364"/>
                    <a:pt x="7279" y="1"/>
                    <a:pt x="576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252;p58">
              <a:extLst>
                <a:ext uri="{FF2B5EF4-FFF2-40B4-BE49-F238E27FC236}">
                  <a16:creationId xmlns:a16="http://schemas.microsoft.com/office/drawing/2014/main" id="{E9D035CE-3B7C-456D-80EC-FDE93685DBDF}"/>
                </a:ext>
              </a:extLst>
            </p:cNvPr>
            <p:cNvSpPr/>
            <p:nvPr/>
          </p:nvSpPr>
          <p:spPr>
            <a:xfrm>
              <a:off x="2090063" y="1662367"/>
              <a:ext cx="28396" cy="25127"/>
            </a:xfrm>
            <a:custGeom>
              <a:avLst/>
              <a:gdLst/>
              <a:ahLst/>
              <a:cxnLst/>
              <a:rect l="l" t="t" r="r" b="b"/>
              <a:pathLst>
                <a:path w="886" h="784" extrusionOk="0">
                  <a:moveTo>
                    <a:pt x="442" y="1"/>
                  </a:moveTo>
                  <a:cubicBezTo>
                    <a:pt x="279" y="1"/>
                    <a:pt x="120" y="99"/>
                    <a:pt x="67" y="272"/>
                  </a:cubicBezTo>
                  <a:cubicBezTo>
                    <a:pt x="0" y="472"/>
                    <a:pt x="117" y="689"/>
                    <a:pt x="318" y="756"/>
                  </a:cubicBezTo>
                  <a:cubicBezTo>
                    <a:pt x="366" y="775"/>
                    <a:pt x="415" y="784"/>
                    <a:pt x="461" y="784"/>
                  </a:cubicBezTo>
                  <a:cubicBezTo>
                    <a:pt x="624" y="784"/>
                    <a:pt x="767" y="678"/>
                    <a:pt x="819" y="522"/>
                  </a:cubicBezTo>
                  <a:cubicBezTo>
                    <a:pt x="886" y="305"/>
                    <a:pt x="786" y="88"/>
                    <a:pt x="569" y="21"/>
                  </a:cubicBezTo>
                  <a:cubicBezTo>
                    <a:pt x="527" y="7"/>
                    <a:pt x="484" y="1"/>
                    <a:pt x="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253;p58">
              <a:extLst>
                <a:ext uri="{FF2B5EF4-FFF2-40B4-BE49-F238E27FC236}">
                  <a16:creationId xmlns:a16="http://schemas.microsoft.com/office/drawing/2014/main" id="{211DBC41-7797-4AB8-8A75-948472995FEE}"/>
                </a:ext>
              </a:extLst>
            </p:cNvPr>
            <p:cNvSpPr/>
            <p:nvPr/>
          </p:nvSpPr>
          <p:spPr>
            <a:xfrm>
              <a:off x="2087915" y="1653650"/>
              <a:ext cx="45543" cy="13942"/>
            </a:xfrm>
            <a:custGeom>
              <a:avLst/>
              <a:gdLst/>
              <a:ahLst/>
              <a:cxnLst/>
              <a:rect l="l" t="t" r="r" b="b"/>
              <a:pathLst>
                <a:path w="1421" h="435" extrusionOk="0">
                  <a:moveTo>
                    <a:pt x="662" y="0"/>
                  </a:moveTo>
                  <a:cubicBezTo>
                    <a:pt x="492" y="0"/>
                    <a:pt x="322" y="47"/>
                    <a:pt x="168" y="143"/>
                  </a:cubicBezTo>
                  <a:cubicBezTo>
                    <a:pt x="51" y="226"/>
                    <a:pt x="1" y="310"/>
                    <a:pt x="17" y="327"/>
                  </a:cubicBezTo>
                  <a:cubicBezTo>
                    <a:pt x="22" y="333"/>
                    <a:pt x="30" y="336"/>
                    <a:pt x="43" y="336"/>
                  </a:cubicBezTo>
                  <a:cubicBezTo>
                    <a:pt x="122" y="336"/>
                    <a:pt x="357" y="225"/>
                    <a:pt x="664" y="225"/>
                  </a:cubicBezTo>
                  <a:cubicBezTo>
                    <a:pt x="682" y="225"/>
                    <a:pt x="701" y="225"/>
                    <a:pt x="719" y="226"/>
                  </a:cubicBezTo>
                  <a:cubicBezTo>
                    <a:pt x="1049" y="256"/>
                    <a:pt x="1298" y="434"/>
                    <a:pt x="1370" y="434"/>
                  </a:cubicBezTo>
                  <a:cubicBezTo>
                    <a:pt x="1378" y="434"/>
                    <a:pt x="1384" y="432"/>
                    <a:pt x="1387" y="427"/>
                  </a:cubicBezTo>
                  <a:cubicBezTo>
                    <a:pt x="1421" y="410"/>
                    <a:pt x="1387" y="327"/>
                    <a:pt x="1270" y="226"/>
                  </a:cubicBezTo>
                  <a:cubicBezTo>
                    <a:pt x="1093" y="76"/>
                    <a:pt x="878" y="0"/>
                    <a:pt x="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254;p58">
              <a:extLst>
                <a:ext uri="{FF2B5EF4-FFF2-40B4-BE49-F238E27FC236}">
                  <a16:creationId xmlns:a16="http://schemas.microsoft.com/office/drawing/2014/main" id="{02EEACFC-793B-4AD8-9C31-D7B0476B10FA}"/>
                </a:ext>
              </a:extLst>
            </p:cNvPr>
            <p:cNvSpPr/>
            <p:nvPr/>
          </p:nvSpPr>
          <p:spPr>
            <a:xfrm>
              <a:off x="2221788" y="1662367"/>
              <a:ext cx="28428" cy="25127"/>
            </a:xfrm>
            <a:custGeom>
              <a:avLst/>
              <a:gdLst/>
              <a:ahLst/>
              <a:cxnLst/>
              <a:rect l="l" t="t" r="r" b="b"/>
              <a:pathLst>
                <a:path w="887" h="784" extrusionOk="0">
                  <a:moveTo>
                    <a:pt x="442" y="1"/>
                  </a:moveTo>
                  <a:cubicBezTo>
                    <a:pt x="279" y="1"/>
                    <a:pt x="121" y="99"/>
                    <a:pt x="68" y="272"/>
                  </a:cubicBezTo>
                  <a:cubicBezTo>
                    <a:pt x="1" y="472"/>
                    <a:pt x="118" y="689"/>
                    <a:pt x="318" y="756"/>
                  </a:cubicBezTo>
                  <a:cubicBezTo>
                    <a:pt x="367" y="775"/>
                    <a:pt x="415" y="784"/>
                    <a:pt x="462" y="784"/>
                  </a:cubicBezTo>
                  <a:cubicBezTo>
                    <a:pt x="625" y="784"/>
                    <a:pt x="768" y="678"/>
                    <a:pt x="819" y="522"/>
                  </a:cubicBezTo>
                  <a:cubicBezTo>
                    <a:pt x="886" y="305"/>
                    <a:pt x="786" y="88"/>
                    <a:pt x="569" y="21"/>
                  </a:cubicBezTo>
                  <a:cubicBezTo>
                    <a:pt x="527" y="7"/>
                    <a:pt x="485" y="1"/>
                    <a:pt x="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255;p58">
              <a:extLst>
                <a:ext uri="{FF2B5EF4-FFF2-40B4-BE49-F238E27FC236}">
                  <a16:creationId xmlns:a16="http://schemas.microsoft.com/office/drawing/2014/main" id="{4BDA6384-D402-4FFA-9490-355B69ED276E}"/>
                </a:ext>
              </a:extLst>
            </p:cNvPr>
            <p:cNvSpPr/>
            <p:nvPr/>
          </p:nvSpPr>
          <p:spPr>
            <a:xfrm>
              <a:off x="2221275" y="1654130"/>
              <a:ext cx="45543" cy="13846"/>
            </a:xfrm>
            <a:custGeom>
              <a:avLst/>
              <a:gdLst/>
              <a:ahLst/>
              <a:cxnLst/>
              <a:rect l="l" t="t" r="r" b="b"/>
              <a:pathLst>
                <a:path w="1421" h="432" extrusionOk="0">
                  <a:moveTo>
                    <a:pt x="669" y="0"/>
                  </a:moveTo>
                  <a:cubicBezTo>
                    <a:pt x="497" y="0"/>
                    <a:pt x="324" y="47"/>
                    <a:pt x="167" y="144"/>
                  </a:cubicBezTo>
                  <a:cubicBezTo>
                    <a:pt x="50" y="228"/>
                    <a:pt x="0" y="312"/>
                    <a:pt x="17" y="328"/>
                  </a:cubicBezTo>
                  <a:cubicBezTo>
                    <a:pt x="23" y="334"/>
                    <a:pt x="32" y="337"/>
                    <a:pt x="44" y="337"/>
                  </a:cubicBezTo>
                  <a:cubicBezTo>
                    <a:pt x="125" y="337"/>
                    <a:pt x="335" y="224"/>
                    <a:pt x="624" y="224"/>
                  </a:cubicBezTo>
                  <a:cubicBezTo>
                    <a:pt x="655" y="224"/>
                    <a:pt x="686" y="225"/>
                    <a:pt x="718" y="228"/>
                  </a:cubicBezTo>
                  <a:cubicBezTo>
                    <a:pt x="1060" y="243"/>
                    <a:pt x="1315" y="432"/>
                    <a:pt x="1376" y="432"/>
                  </a:cubicBezTo>
                  <a:cubicBezTo>
                    <a:pt x="1381" y="432"/>
                    <a:pt x="1384" y="431"/>
                    <a:pt x="1387" y="428"/>
                  </a:cubicBezTo>
                  <a:cubicBezTo>
                    <a:pt x="1420" y="412"/>
                    <a:pt x="1387" y="312"/>
                    <a:pt x="1270" y="211"/>
                  </a:cubicBezTo>
                  <a:cubicBezTo>
                    <a:pt x="1094" y="73"/>
                    <a:pt x="883"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256;p58">
              <a:extLst>
                <a:ext uri="{FF2B5EF4-FFF2-40B4-BE49-F238E27FC236}">
                  <a16:creationId xmlns:a16="http://schemas.microsoft.com/office/drawing/2014/main" id="{5C9D386F-9D6E-4DC5-929B-BE66A14DA6A6}"/>
                </a:ext>
              </a:extLst>
            </p:cNvPr>
            <p:cNvSpPr/>
            <p:nvPr/>
          </p:nvSpPr>
          <p:spPr>
            <a:xfrm>
              <a:off x="2174675" y="1657143"/>
              <a:ext cx="32691" cy="106310"/>
            </a:xfrm>
            <a:custGeom>
              <a:avLst/>
              <a:gdLst/>
              <a:ahLst/>
              <a:cxnLst/>
              <a:rect l="l" t="t" r="r" b="b"/>
              <a:pathLst>
                <a:path w="1020" h="3317" extrusionOk="0">
                  <a:moveTo>
                    <a:pt x="69" y="0"/>
                  </a:moveTo>
                  <a:cubicBezTo>
                    <a:pt x="68" y="0"/>
                    <a:pt x="68" y="0"/>
                    <a:pt x="67" y="0"/>
                  </a:cubicBezTo>
                  <a:cubicBezTo>
                    <a:pt x="0" y="17"/>
                    <a:pt x="218" y="919"/>
                    <a:pt x="535" y="2039"/>
                  </a:cubicBezTo>
                  <a:cubicBezTo>
                    <a:pt x="619" y="2306"/>
                    <a:pt x="702" y="2557"/>
                    <a:pt x="769" y="2807"/>
                  </a:cubicBezTo>
                  <a:cubicBezTo>
                    <a:pt x="819" y="2891"/>
                    <a:pt x="836" y="2991"/>
                    <a:pt x="819" y="3091"/>
                  </a:cubicBezTo>
                  <a:cubicBezTo>
                    <a:pt x="819" y="3142"/>
                    <a:pt x="736" y="3158"/>
                    <a:pt x="635" y="3158"/>
                  </a:cubicBezTo>
                  <a:cubicBezTo>
                    <a:pt x="251" y="3192"/>
                    <a:pt x="17" y="3208"/>
                    <a:pt x="17" y="3242"/>
                  </a:cubicBezTo>
                  <a:cubicBezTo>
                    <a:pt x="17" y="3275"/>
                    <a:pt x="251" y="3292"/>
                    <a:pt x="635" y="3309"/>
                  </a:cubicBezTo>
                  <a:cubicBezTo>
                    <a:pt x="652" y="3314"/>
                    <a:pt x="671" y="3316"/>
                    <a:pt x="690" y="3316"/>
                  </a:cubicBezTo>
                  <a:cubicBezTo>
                    <a:pt x="728" y="3316"/>
                    <a:pt x="769" y="3309"/>
                    <a:pt x="802" y="3309"/>
                  </a:cubicBezTo>
                  <a:cubicBezTo>
                    <a:pt x="886" y="3292"/>
                    <a:pt x="953" y="3242"/>
                    <a:pt x="986" y="3158"/>
                  </a:cubicBezTo>
                  <a:cubicBezTo>
                    <a:pt x="1020" y="3025"/>
                    <a:pt x="1020" y="2891"/>
                    <a:pt x="969" y="2757"/>
                  </a:cubicBezTo>
                  <a:cubicBezTo>
                    <a:pt x="886" y="2507"/>
                    <a:pt x="819" y="2239"/>
                    <a:pt x="752" y="1972"/>
                  </a:cubicBezTo>
                  <a:cubicBezTo>
                    <a:pt x="421" y="879"/>
                    <a:pt x="123"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257;p58">
              <a:extLst>
                <a:ext uri="{FF2B5EF4-FFF2-40B4-BE49-F238E27FC236}">
                  <a16:creationId xmlns:a16="http://schemas.microsoft.com/office/drawing/2014/main" id="{61AAEBC1-32E2-42A0-89C1-ACD1EEAE87C3}"/>
                </a:ext>
              </a:extLst>
            </p:cNvPr>
            <p:cNvSpPr/>
            <p:nvPr/>
          </p:nvSpPr>
          <p:spPr>
            <a:xfrm>
              <a:off x="2127016" y="1771209"/>
              <a:ext cx="65895" cy="34582"/>
            </a:xfrm>
            <a:custGeom>
              <a:avLst/>
              <a:gdLst/>
              <a:ahLst/>
              <a:cxnLst/>
              <a:rect l="l" t="t" r="r" b="b"/>
              <a:pathLst>
                <a:path w="2056" h="1079" extrusionOk="0">
                  <a:moveTo>
                    <a:pt x="251" y="0"/>
                  </a:moveTo>
                  <a:cubicBezTo>
                    <a:pt x="251" y="0"/>
                    <a:pt x="0" y="618"/>
                    <a:pt x="786" y="986"/>
                  </a:cubicBezTo>
                  <a:cubicBezTo>
                    <a:pt x="926" y="1049"/>
                    <a:pt x="1074" y="1079"/>
                    <a:pt x="1219" y="1079"/>
                  </a:cubicBezTo>
                  <a:cubicBezTo>
                    <a:pt x="1539" y="1079"/>
                    <a:pt x="1849" y="933"/>
                    <a:pt x="2055" y="669"/>
                  </a:cubicBezTo>
                  <a:cubicBezTo>
                    <a:pt x="1421" y="518"/>
                    <a:pt x="819" y="284"/>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258;p58">
              <a:extLst>
                <a:ext uri="{FF2B5EF4-FFF2-40B4-BE49-F238E27FC236}">
                  <a16:creationId xmlns:a16="http://schemas.microsoft.com/office/drawing/2014/main" id="{8F0854BA-BBD2-4254-927F-9DDC6A0E48F3}"/>
                </a:ext>
              </a:extLst>
            </p:cNvPr>
            <p:cNvSpPr/>
            <p:nvPr/>
          </p:nvSpPr>
          <p:spPr>
            <a:xfrm>
              <a:off x="2059551" y="1866526"/>
              <a:ext cx="110861" cy="63747"/>
            </a:xfrm>
            <a:custGeom>
              <a:avLst/>
              <a:gdLst/>
              <a:ahLst/>
              <a:cxnLst/>
              <a:rect l="l" t="t" r="r" b="b"/>
              <a:pathLst>
                <a:path w="3459" h="1989" extrusionOk="0">
                  <a:moveTo>
                    <a:pt x="0" y="0"/>
                  </a:moveTo>
                  <a:cubicBezTo>
                    <a:pt x="0" y="0"/>
                    <a:pt x="663" y="1989"/>
                    <a:pt x="3375" y="1989"/>
                  </a:cubicBezTo>
                  <a:cubicBezTo>
                    <a:pt x="3386" y="1989"/>
                    <a:pt x="3397" y="1989"/>
                    <a:pt x="3409" y="1989"/>
                  </a:cubicBezTo>
                  <a:lnTo>
                    <a:pt x="3459" y="1287"/>
                  </a:lnTo>
                  <a:cubicBezTo>
                    <a:pt x="2206" y="1203"/>
                    <a:pt x="1003" y="752"/>
                    <a:pt x="0"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259;p58">
              <a:extLst>
                <a:ext uri="{FF2B5EF4-FFF2-40B4-BE49-F238E27FC236}">
                  <a16:creationId xmlns:a16="http://schemas.microsoft.com/office/drawing/2014/main" id="{A6371A86-1546-4897-BFC0-71FB0BC0E784}"/>
                </a:ext>
              </a:extLst>
            </p:cNvPr>
            <p:cNvSpPr/>
            <p:nvPr/>
          </p:nvSpPr>
          <p:spPr>
            <a:xfrm>
              <a:off x="1895711" y="1662367"/>
              <a:ext cx="62113" cy="99451"/>
            </a:xfrm>
            <a:custGeom>
              <a:avLst/>
              <a:gdLst/>
              <a:ahLst/>
              <a:cxnLst/>
              <a:rect l="l" t="t" r="r" b="b"/>
              <a:pathLst>
                <a:path w="1938" h="3103" extrusionOk="0">
                  <a:moveTo>
                    <a:pt x="1448" y="1"/>
                  </a:moveTo>
                  <a:cubicBezTo>
                    <a:pt x="943" y="1"/>
                    <a:pt x="209" y="247"/>
                    <a:pt x="99" y="1542"/>
                  </a:cubicBezTo>
                  <a:cubicBezTo>
                    <a:pt x="0" y="2851"/>
                    <a:pt x="807" y="3102"/>
                    <a:pt x="1374" y="3102"/>
                  </a:cubicBezTo>
                  <a:cubicBezTo>
                    <a:pt x="1668" y="3102"/>
                    <a:pt x="1898" y="3035"/>
                    <a:pt x="1904" y="3012"/>
                  </a:cubicBezTo>
                  <a:cubicBezTo>
                    <a:pt x="1904" y="2979"/>
                    <a:pt x="1921" y="1191"/>
                    <a:pt x="1937" y="422"/>
                  </a:cubicBezTo>
                  <a:cubicBezTo>
                    <a:pt x="1937" y="205"/>
                    <a:pt x="1770" y="21"/>
                    <a:pt x="1553" y="4"/>
                  </a:cubicBezTo>
                  <a:cubicBezTo>
                    <a:pt x="1520" y="2"/>
                    <a:pt x="1485" y="1"/>
                    <a:pt x="14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260;p58">
              <a:extLst>
                <a:ext uri="{FF2B5EF4-FFF2-40B4-BE49-F238E27FC236}">
                  <a16:creationId xmlns:a16="http://schemas.microsoft.com/office/drawing/2014/main" id="{8FA14A09-625E-4AA4-B446-DEAAEF78C865}"/>
                </a:ext>
              </a:extLst>
            </p:cNvPr>
            <p:cNvSpPr/>
            <p:nvPr/>
          </p:nvSpPr>
          <p:spPr>
            <a:xfrm>
              <a:off x="1915486" y="1682687"/>
              <a:ext cx="27883" cy="55767"/>
            </a:xfrm>
            <a:custGeom>
              <a:avLst/>
              <a:gdLst/>
              <a:ahLst/>
              <a:cxnLst/>
              <a:rect l="l" t="t" r="r" b="b"/>
              <a:pathLst>
                <a:path w="870" h="1740" extrusionOk="0">
                  <a:moveTo>
                    <a:pt x="605" y="1"/>
                  </a:moveTo>
                  <a:cubicBezTo>
                    <a:pt x="593" y="1"/>
                    <a:pt x="581" y="2"/>
                    <a:pt x="569" y="5"/>
                  </a:cubicBezTo>
                  <a:cubicBezTo>
                    <a:pt x="401" y="22"/>
                    <a:pt x="251" y="122"/>
                    <a:pt x="184" y="273"/>
                  </a:cubicBezTo>
                  <a:cubicBezTo>
                    <a:pt x="84" y="440"/>
                    <a:pt x="17" y="624"/>
                    <a:pt x="17" y="824"/>
                  </a:cubicBezTo>
                  <a:cubicBezTo>
                    <a:pt x="0" y="1225"/>
                    <a:pt x="168" y="1609"/>
                    <a:pt x="452" y="1710"/>
                  </a:cubicBezTo>
                  <a:cubicBezTo>
                    <a:pt x="501" y="1731"/>
                    <a:pt x="550" y="1740"/>
                    <a:pt x="597" y="1740"/>
                  </a:cubicBezTo>
                  <a:cubicBezTo>
                    <a:pt x="664" y="1740"/>
                    <a:pt x="727" y="1722"/>
                    <a:pt x="786" y="1693"/>
                  </a:cubicBezTo>
                  <a:cubicBezTo>
                    <a:pt x="853" y="1643"/>
                    <a:pt x="869" y="1593"/>
                    <a:pt x="853" y="1593"/>
                  </a:cubicBezTo>
                  <a:cubicBezTo>
                    <a:pt x="853" y="1593"/>
                    <a:pt x="819" y="1609"/>
                    <a:pt x="752" y="1643"/>
                  </a:cubicBezTo>
                  <a:cubicBezTo>
                    <a:pt x="720" y="1656"/>
                    <a:pt x="688" y="1661"/>
                    <a:pt x="657" y="1661"/>
                  </a:cubicBezTo>
                  <a:cubicBezTo>
                    <a:pt x="605" y="1661"/>
                    <a:pt x="553" y="1647"/>
                    <a:pt x="502" y="1626"/>
                  </a:cubicBezTo>
                  <a:cubicBezTo>
                    <a:pt x="284" y="1526"/>
                    <a:pt x="134" y="1192"/>
                    <a:pt x="151" y="824"/>
                  </a:cubicBezTo>
                  <a:cubicBezTo>
                    <a:pt x="168" y="657"/>
                    <a:pt x="201" y="490"/>
                    <a:pt x="284" y="339"/>
                  </a:cubicBezTo>
                  <a:cubicBezTo>
                    <a:pt x="335" y="223"/>
                    <a:pt x="452" y="122"/>
                    <a:pt x="569" y="89"/>
                  </a:cubicBezTo>
                  <a:cubicBezTo>
                    <a:pt x="579" y="87"/>
                    <a:pt x="590" y="86"/>
                    <a:pt x="601" y="86"/>
                  </a:cubicBezTo>
                  <a:cubicBezTo>
                    <a:pt x="673" y="86"/>
                    <a:pt x="740" y="133"/>
                    <a:pt x="769" y="206"/>
                  </a:cubicBezTo>
                  <a:cubicBezTo>
                    <a:pt x="786" y="256"/>
                    <a:pt x="786" y="306"/>
                    <a:pt x="786" y="306"/>
                  </a:cubicBezTo>
                  <a:cubicBezTo>
                    <a:pt x="786" y="306"/>
                    <a:pt x="836" y="273"/>
                    <a:pt x="819" y="189"/>
                  </a:cubicBezTo>
                  <a:cubicBezTo>
                    <a:pt x="819" y="139"/>
                    <a:pt x="786" y="89"/>
                    <a:pt x="752" y="55"/>
                  </a:cubicBezTo>
                  <a:cubicBezTo>
                    <a:pt x="711" y="28"/>
                    <a:pt x="659" y="1"/>
                    <a:pt x="60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261;p58">
              <a:extLst>
                <a:ext uri="{FF2B5EF4-FFF2-40B4-BE49-F238E27FC236}">
                  <a16:creationId xmlns:a16="http://schemas.microsoft.com/office/drawing/2014/main" id="{867E7183-A2C9-468E-8257-156DD790FFB2}"/>
                </a:ext>
              </a:extLst>
            </p:cNvPr>
            <p:cNvSpPr/>
            <p:nvPr/>
          </p:nvSpPr>
          <p:spPr>
            <a:xfrm>
              <a:off x="2086858" y="1617337"/>
              <a:ext cx="53908" cy="17083"/>
            </a:xfrm>
            <a:custGeom>
              <a:avLst/>
              <a:gdLst/>
              <a:ahLst/>
              <a:cxnLst/>
              <a:rect l="l" t="t" r="r" b="b"/>
              <a:pathLst>
                <a:path w="1682" h="533" extrusionOk="0">
                  <a:moveTo>
                    <a:pt x="936" y="0"/>
                  </a:moveTo>
                  <a:cubicBezTo>
                    <a:pt x="898" y="0"/>
                    <a:pt x="859" y="2"/>
                    <a:pt x="819" y="6"/>
                  </a:cubicBezTo>
                  <a:cubicBezTo>
                    <a:pt x="318" y="23"/>
                    <a:pt x="0" y="340"/>
                    <a:pt x="84" y="457"/>
                  </a:cubicBezTo>
                  <a:cubicBezTo>
                    <a:pt x="125" y="515"/>
                    <a:pt x="222" y="532"/>
                    <a:pt x="355" y="532"/>
                  </a:cubicBezTo>
                  <a:cubicBezTo>
                    <a:pt x="489" y="532"/>
                    <a:pt x="660" y="515"/>
                    <a:pt x="852" y="507"/>
                  </a:cubicBezTo>
                  <a:cubicBezTo>
                    <a:pt x="1237" y="474"/>
                    <a:pt x="1537" y="490"/>
                    <a:pt x="1604" y="373"/>
                  </a:cubicBezTo>
                  <a:cubicBezTo>
                    <a:pt x="1681" y="250"/>
                    <a:pt x="1376" y="0"/>
                    <a:pt x="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262;p58">
              <a:extLst>
                <a:ext uri="{FF2B5EF4-FFF2-40B4-BE49-F238E27FC236}">
                  <a16:creationId xmlns:a16="http://schemas.microsoft.com/office/drawing/2014/main" id="{5F1D7090-7E1D-49F4-8385-E855FDB5F1CC}"/>
                </a:ext>
              </a:extLst>
            </p:cNvPr>
            <p:cNvSpPr/>
            <p:nvPr/>
          </p:nvSpPr>
          <p:spPr>
            <a:xfrm>
              <a:off x="2227717" y="1621119"/>
              <a:ext cx="39101" cy="16410"/>
            </a:xfrm>
            <a:custGeom>
              <a:avLst/>
              <a:gdLst/>
              <a:ahLst/>
              <a:cxnLst/>
              <a:rect l="l" t="t" r="r" b="b"/>
              <a:pathLst>
                <a:path w="1220" h="512" extrusionOk="0">
                  <a:moveTo>
                    <a:pt x="527" y="1"/>
                  </a:moveTo>
                  <a:cubicBezTo>
                    <a:pt x="222" y="1"/>
                    <a:pt x="1" y="150"/>
                    <a:pt x="16" y="272"/>
                  </a:cubicBezTo>
                  <a:cubicBezTo>
                    <a:pt x="50" y="406"/>
                    <a:pt x="300" y="473"/>
                    <a:pt x="584" y="506"/>
                  </a:cubicBezTo>
                  <a:cubicBezTo>
                    <a:pt x="641" y="509"/>
                    <a:pt x="697" y="511"/>
                    <a:pt x="749" y="511"/>
                  </a:cubicBezTo>
                  <a:cubicBezTo>
                    <a:pt x="961" y="511"/>
                    <a:pt x="1129" y="479"/>
                    <a:pt x="1169" y="372"/>
                  </a:cubicBezTo>
                  <a:cubicBezTo>
                    <a:pt x="1219" y="255"/>
                    <a:pt x="985" y="38"/>
                    <a:pt x="618" y="5"/>
                  </a:cubicBezTo>
                  <a:cubicBezTo>
                    <a:pt x="587" y="2"/>
                    <a:pt x="557"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63;p58">
              <a:extLst>
                <a:ext uri="{FF2B5EF4-FFF2-40B4-BE49-F238E27FC236}">
                  <a16:creationId xmlns:a16="http://schemas.microsoft.com/office/drawing/2014/main" id="{2B4E3434-955A-40A1-82C1-17A7EB30D22F}"/>
                </a:ext>
              </a:extLst>
            </p:cNvPr>
            <p:cNvSpPr/>
            <p:nvPr/>
          </p:nvSpPr>
          <p:spPr>
            <a:xfrm>
              <a:off x="1933691" y="1478817"/>
              <a:ext cx="358287" cy="199319"/>
            </a:xfrm>
            <a:custGeom>
              <a:avLst/>
              <a:gdLst/>
              <a:ahLst/>
              <a:cxnLst/>
              <a:rect l="l" t="t" r="r" b="b"/>
              <a:pathLst>
                <a:path w="11179" h="6219" extrusionOk="0">
                  <a:moveTo>
                    <a:pt x="6283" y="0"/>
                  </a:moveTo>
                  <a:lnTo>
                    <a:pt x="3376" y="552"/>
                  </a:lnTo>
                  <a:lnTo>
                    <a:pt x="686" y="1872"/>
                  </a:lnTo>
                  <a:cubicBezTo>
                    <a:pt x="686" y="1872"/>
                    <a:pt x="1" y="6116"/>
                    <a:pt x="1103" y="6216"/>
                  </a:cubicBezTo>
                  <a:cubicBezTo>
                    <a:pt x="1123" y="6218"/>
                    <a:pt x="1142" y="6219"/>
                    <a:pt x="1160" y="6219"/>
                  </a:cubicBezTo>
                  <a:cubicBezTo>
                    <a:pt x="2186" y="6219"/>
                    <a:pt x="2106" y="3559"/>
                    <a:pt x="2106" y="3559"/>
                  </a:cubicBezTo>
                  <a:cubicBezTo>
                    <a:pt x="3476" y="3142"/>
                    <a:pt x="3559" y="1705"/>
                    <a:pt x="3910" y="1421"/>
                  </a:cubicBezTo>
                  <a:cubicBezTo>
                    <a:pt x="3996" y="1358"/>
                    <a:pt x="4149" y="1329"/>
                    <a:pt x="4352" y="1329"/>
                  </a:cubicBezTo>
                  <a:cubicBezTo>
                    <a:pt x="5021" y="1329"/>
                    <a:pt x="6225" y="1651"/>
                    <a:pt x="7302" y="2189"/>
                  </a:cubicBezTo>
                  <a:cubicBezTo>
                    <a:pt x="8154" y="2612"/>
                    <a:pt x="8927" y="2738"/>
                    <a:pt x="9548" y="2738"/>
                  </a:cubicBezTo>
                  <a:cubicBezTo>
                    <a:pt x="10475" y="2738"/>
                    <a:pt x="11062" y="2457"/>
                    <a:pt x="11062" y="2457"/>
                  </a:cubicBezTo>
                  <a:lnTo>
                    <a:pt x="11179" y="986"/>
                  </a:lnTo>
                  <a:lnTo>
                    <a:pt x="9040" y="401"/>
                  </a:lnTo>
                  <a:lnTo>
                    <a:pt x="62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64;p58">
              <a:extLst>
                <a:ext uri="{FF2B5EF4-FFF2-40B4-BE49-F238E27FC236}">
                  <a16:creationId xmlns:a16="http://schemas.microsoft.com/office/drawing/2014/main" id="{258EB7AE-8F3F-4C4E-BAA8-DB1DC16FE0ED}"/>
                </a:ext>
              </a:extLst>
            </p:cNvPr>
            <p:cNvSpPr/>
            <p:nvPr/>
          </p:nvSpPr>
          <p:spPr>
            <a:xfrm>
              <a:off x="1701264" y="1981874"/>
              <a:ext cx="842947" cy="750034"/>
            </a:xfrm>
            <a:custGeom>
              <a:avLst/>
              <a:gdLst/>
              <a:ahLst/>
              <a:cxnLst/>
              <a:rect l="l" t="t" r="r" b="b"/>
              <a:pathLst>
                <a:path w="26301" h="23402" extrusionOk="0">
                  <a:moveTo>
                    <a:pt x="7452" y="0"/>
                  </a:moveTo>
                  <a:cubicBezTo>
                    <a:pt x="6170" y="0"/>
                    <a:pt x="2351" y="215"/>
                    <a:pt x="1" y="2634"/>
                  </a:cubicBezTo>
                  <a:lnTo>
                    <a:pt x="3109" y="13210"/>
                  </a:lnTo>
                  <a:cubicBezTo>
                    <a:pt x="3109" y="13210"/>
                    <a:pt x="3276" y="16368"/>
                    <a:pt x="3493" y="18908"/>
                  </a:cubicBezTo>
                  <a:lnTo>
                    <a:pt x="3744" y="21715"/>
                  </a:lnTo>
                  <a:cubicBezTo>
                    <a:pt x="6047" y="22846"/>
                    <a:pt x="8530" y="23402"/>
                    <a:pt x="11002" y="23402"/>
                  </a:cubicBezTo>
                  <a:cubicBezTo>
                    <a:pt x="14591" y="23402"/>
                    <a:pt x="18155" y="22229"/>
                    <a:pt x="21104" y="19944"/>
                  </a:cubicBezTo>
                  <a:cubicBezTo>
                    <a:pt x="20603" y="16903"/>
                    <a:pt x="20035" y="13394"/>
                    <a:pt x="20068" y="13210"/>
                  </a:cubicBezTo>
                  <a:cubicBezTo>
                    <a:pt x="20085" y="13193"/>
                    <a:pt x="20085" y="13177"/>
                    <a:pt x="20068" y="13160"/>
                  </a:cubicBezTo>
                  <a:lnTo>
                    <a:pt x="23343" y="10253"/>
                  </a:lnTo>
                  <a:lnTo>
                    <a:pt x="26300" y="7513"/>
                  </a:lnTo>
                  <a:cubicBezTo>
                    <a:pt x="23827" y="5207"/>
                    <a:pt x="21238" y="2817"/>
                    <a:pt x="19400" y="1832"/>
                  </a:cubicBezTo>
                  <a:lnTo>
                    <a:pt x="19400" y="1798"/>
                  </a:lnTo>
                  <a:lnTo>
                    <a:pt x="19249" y="1748"/>
                  </a:lnTo>
                  <a:cubicBezTo>
                    <a:pt x="17729" y="979"/>
                    <a:pt x="16108" y="478"/>
                    <a:pt x="14420" y="244"/>
                  </a:cubicBezTo>
                  <a:lnTo>
                    <a:pt x="7887" y="10"/>
                  </a:lnTo>
                  <a:cubicBezTo>
                    <a:pt x="7887" y="10"/>
                    <a:pt x="7729" y="0"/>
                    <a:pt x="7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65;p58">
              <a:extLst>
                <a:ext uri="{FF2B5EF4-FFF2-40B4-BE49-F238E27FC236}">
                  <a16:creationId xmlns:a16="http://schemas.microsoft.com/office/drawing/2014/main" id="{6B4D60AE-9824-4B11-89B0-3A4D0F615D93}"/>
                </a:ext>
              </a:extLst>
            </p:cNvPr>
            <p:cNvSpPr/>
            <p:nvPr/>
          </p:nvSpPr>
          <p:spPr>
            <a:xfrm>
              <a:off x="2247492" y="2006296"/>
              <a:ext cx="95894" cy="397388"/>
            </a:xfrm>
            <a:custGeom>
              <a:avLst/>
              <a:gdLst/>
              <a:ahLst/>
              <a:cxnLst/>
              <a:rect l="l" t="t" r="r" b="b"/>
              <a:pathLst>
                <a:path w="2992" h="12399" extrusionOk="0">
                  <a:moveTo>
                    <a:pt x="1" y="0"/>
                  </a:moveTo>
                  <a:cubicBezTo>
                    <a:pt x="1" y="50"/>
                    <a:pt x="17" y="84"/>
                    <a:pt x="34" y="134"/>
                  </a:cubicBezTo>
                  <a:cubicBezTo>
                    <a:pt x="51" y="217"/>
                    <a:pt x="84" y="351"/>
                    <a:pt x="134" y="485"/>
                  </a:cubicBezTo>
                  <a:cubicBezTo>
                    <a:pt x="218" y="819"/>
                    <a:pt x="352" y="1253"/>
                    <a:pt x="519" y="1805"/>
                  </a:cubicBezTo>
                  <a:cubicBezTo>
                    <a:pt x="836" y="2908"/>
                    <a:pt x="1254" y="4445"/>
                    <a:pt x="1672" y="6166"/>
                  </a:cubicBezTo>
                  <a:cubicBezTo>
                    <a:pt x="2089" y="7870"/>
                    <a:pt x="2407" y="9441"/>
                    <a:pt x="2624" y="10560"/>
                  </a:cubicBezTo>
                  <a:cubicBezTo>
                    <a:pt x="2741" y="11128"/>
                    <a:pt x="2824" y="11579"/>
                    <a:pt x="2891" y="11913"/>
                  </a:cubicBezTo>
                  <a:cubicBezTo>
                    <a:pt x="2925" y="12064"/>
                    <a:pt x="2941" y="12181"/>
                    <a:pt x="2958" y="12281"/>
                  </a:cubicBezTo>
                  <a:cubicBezTo>
                    <a:pt x="2975" y="12314"/>
                    <a:pt x="2975" y="12365"/>
                    <a:pt x="2992" y="12398"/>
                  </a:cubicBezTo>
                  <a:cubicBezTo>
                    <a:pt x="2992" y="12365"/>
                    <a:pt x="2992" y="12314"/>
                    <a:pt x="2992" y="12264"/>
                  </a:cubicBezTo>
                  <a:cubicBezTo>
                    <a:pt x="2975" y="12164"/>
                    <a:pt x="2958" y="12047"/>
                    <a:pt x="2941" y="11897"/>
                  </a:cubicBezTo>
                  <a:cubicBezTo>
                    <a:pt x="2891" y="11579"/>
                    <a:pt x="2808" y="11128"/>
                    <a:pt x="2724" y="10543"/>
                  </a:cubicBezTo>
                  <a:cubicBezTo>
                    <a:pt x="2524" y="9407"/>
                    <a:pt x="2206" y="7837"/>
                    <a:pt x="1789" y="6132"/>
                  </a:cubicBezTo>
                  <a:cubicBezTo>
                    <a:pt x="1371" y="4411"/>
                    <a:pt x="936" y="2874"/>
                    <a:pt x="602" y="1771"/>
                  </a:cubicBezTo>
                  <a:cubicBezTo>
                    <a:pt x="435" y="1220"/>
                    <a:pt x="285" y="786"/>
                    <a:pt x="185" y="468"/>
                  </a:cubicBezTo>
                  <a:cubicBezTo>
                    <a:pt x="134" y="334"/>
                    <a:pt x="84" y="217"/>
                    <a:pt x="51" y="117"/>
                  </a:cubicBezTo>
                  <a:cubicBezTo>
                    <a:pt x="34" y="84"/>
                    <a:pt x="17"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66;p58">
              <a:extLst>
                <a:ext uri="{FF2B5EF4-FFF2-40B4-BE49-F238E27FC236}">
                  <a16:creationId xmlns:a16="http://schemas.microsoft.com/office/drawing/2014/main" id="{3914CAF5-6125-4D7A-B9E9-9068C373983E}"/>
                </a:ext>
              </a:extLst>
            </p:cNvPr>
            <p:cNvSpPr/>
            <p:nvPr/>
          </p:nvSpPr>
          <p:spPr>
            <a:xfrm>
              <a:off x="2333194" y="2195295"/>
              <a:ext cx="182621" cy="147879"/>
            </a:xfrm>
            <a:custGeom>
              <a:avLst/>
              <a:gdLst/>
              <a:ahLst/>
              <a:cxnLst/>
              <a:rect l="l" t="t" r="r" b="b"/>
              <a:pathLst>
                <a:path w="5698" h="4614" extrusionOk="0">
                  <a:moveTo>
                    <a:pt x="5679" y="1"/>
                  </a:moveTo>
                  <a:cubicBezTo>
                    <a:pt x="5623" y="1"/>
                    <a:pt x="4353" y="1007"/>
                    <a:pt x="2807" y="2257"/>
                  </a:cubicBezTo>
                  <a:cubicBezTo>
                    <a:pt x="1237" y="3544"/>
                    <a:pt x="0" y="4596"/>
                    <a:pt x="17" y="4613"/>
                  </a:cubicBezTo>
                  <a:cubicBezTo>
                    <a:pt x="17" y="4613"/>
                    <a:pt x="18" y="4614"/>
                    <a:pt x="19" y="4614"/>
                  </a:cubicBezTo>
                  <a:cubicBezTo>
                    <a:pt x="75" y="4614"/>
                    <a:pt x="1345" y="3607"/>
                    <a:pt x="2891" y="2357"/>
                  </a:cubicBezTo>
                  <a:cubicBezTo>
                    <a:pt x="4461" y="1087"/>
                    <a:pt x="5698" y="35"/>
                    <a:pt x="5681" y="1"/>
                  </a:cubicBezTo>
                  <a:cubicBezTo>
                    <a:pt x="5681" y="1"/>
                    <a:pt x="5680" y="1"/>
                    <a:pt x="5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67;p58">
              <a:extLst>
                <a:ext uri="{FF2B5EF4-FFF2-40B4-BE49-F238E27FC236}">
                  <a16:creationId xmlns:a16="http://schemas.microsoft.com/office/drawing/2014/main" id="{DB9E95C9-7BBD-4418-B51E-2122D4E570C6}"/>
                </a:ext>
              </a:extLst>
            </p:cNvPr>
            <p:cNvSpPr/>
            <p:nvPr/>
          </p:nvSpPr>
          <p:spPr>
            <a:xfrm>
              <a:off x="1739852" y="2195872"/>
              <a:ext cx="91599" cy="285982"/>
            </a:xfrm>
            <a:custGeom>
              <a:avLst/>
              <a:gdLst/>
              <a:ahLst/>
              <a:cxnLst/>
              <a:rect l="l" t="t" r="r" b="b"/>
              <a:pathLst>
                <a:path w="2858" h="8923" extrusionOk="0">
                  <a:moveTo>
                    <a:pt x="2573" y="0"/>
                  </a:moveTo>
                  <a:lnTo>
                    <a:pt x="0" y="8421"/>
                  </a:lnTo>
                  <a:lnTo>
                    <a:pt x="952" y="8922"/>
                  </a:lnTo>
                  <a:lnTo>
                    <a:pt x="1905" y="6533"/>
                  </a:lnTo>
                  <a:cubicBezTo>
                    <a:pt x="1905" y="6533"/>
                    <a:pt x="2857" y="1537"/>
                    <a:pt x="2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68;p58">
              <a:extLst>
                <a:ext uri="{FF2B5EF4-FFF2-40B4-BE49-F238E27FC236}">
                  <a16:creationId xmlns:a16="http://schemas.microsoft.com/office/drawing/2014/main" id="{980FAED5-78C9-46C5-862A-C5380DE8C667}"/>
                </a:ext>
              </a:extLst>
            </p:cNvPr>
            <p:cNvSpPr/>
            <p:nvPr/>
          </p:nvSpPr>
          <p:spPr>
            <a:xfrm>
              <a:off x="2122177" y="1988604"/>
              <a:ext cx="160090" cy="95926"/>
            </a:xfrm>
            <a:custGeom>
              <a:avLst/>
              <a:gdLst/>
              <a:ahLst/>
              <a:cxnLst/>
              <a:rect l="l" t="t" r="r" b="b"/>
              <a:pathLst>
                <a:path w="4995" h="2993" extrusionOk="0">
                  <a:moveTo>
                    <a:pt x="1120" y="1"/>
                  </a:moveTo>
                  <a:lnTo>
                    <a:pt x="1" y="2992"/>
                  </a:lnTo>
                  <a:cubicBezTo>
                    <a:pt x="23" y="2992"/>
                    <a:pt x="45" y="2993"/>
                    <a:pt x="68" y="2993"/>
                  </a:cubicBezTo>
                  <a:cubicBezTo>
                    <a:pt x="1651" y="2993"/>
                    <a:pt x="4994" y="1277"/>
                    <a:pt x="3627" y="552"/>
                  </a:cubicBezTo>
                  <a:cubicBezTo>
                    <a:pt x="3176" y="318"/>
                    <a:pt x="1120" y="1"/>
                    <a:pt x="1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9;p58">
              <a:extLst>
                <a:ext uri="{FF2B5EF4-FFF2-40B4-BE49-F238E27FC236}">
                  <a16:creationId xmlns:a16="http://schemas.microsoft.com/office/drawing/2014/main" id="{8865F717-C885-461A-88A7-9ECC6FB29B87}"/>
                </a:ext>
              </a:extLst>
            </p:cNvPr>
            <p:cNvSpPr/>
            <p:nvPr/>
          </p:nvSpPr>
          <p:spPr>
            <a:xfrm>
              <a:off x="1940646" y="1916844"/>
              <a:ext cx="244766" cy="225504"/>
            </a:xfrm>
            <a:custGeom>
              <a:avLst/>
              <a:gdLst/>
              <a:ahLst/>
              <a:cxnLst/>
              <a:rect l="l" t="t" r="r" b="b"/>
              <a:pathLst>
                <a:path w="7637" h="7036" extrusionOk="0">
                  <a:moveTo>
                    <a:pt x="1" y="1"/>
                  </a:moveTo>
                  <a:lnTo>
                    <a:pt x="1" y="2240"/>
                  </a:lnTo>
                  <a:lnTo>
                    <a:pt x="1" y="2424"/>
                  </a:lnTo>
                  <a:lnTo>
                    <a:pt x="285" y="5231"/>
                  </a:lnTo>
                  <a:lnTo>
                    <a:pt x="2373" y="7035"/>
                  </a:lnTo>
                  <a:lnTo>
                    <a:pt x="5030" y="7035"/>
                  </a:lnTo>
                  <a:lnTo>
                    <a:pt x="7637" y="4763"/>
                  </a:lnTo>
                  <a:lnTo>
                    <a:pt x="7319" y="719"/>
                  </a:lnTo>
                  <a:cubicBezTo>
                    <a:pt x="5080" y="853"/>
                    <a:pt x="4529" y="3727"/>
                    <a:pt x="4529" y="3727"/>
                  </a:cubicBezTo>
                  <a:cubicBezTo>
                    <a:pt x="4362" y="1120"/>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0;p58">
              <a:extLst>
                <a:ext uri="{FF2B5EF4-FFF2-40B4-BE49-F238E27FC236}">
                  <a16:creationId xmlns:a16="http://schemas.microsoft.com/office/drawing/2014/main" id="{F62BBF70-08C8-4F3D-B501-40FB18BAC2D2}"/>
                </a:ext>
              </a:extLst>
            </p:cNvPr>
            <p:cNvSpPr/>
            <p:nvPr/>
          </p:nvSpPr>
          <p:spPr>
            <a:xfrm>
              <a:off x="2084710" y="2049115"/>
              <a:ext cx="37499" cy="387741"/>
            </a:xfrm>
            <a:custGeom>
              <a:avLst/>
              <a:gdLst/>
              <a:ahLst/>
              <a:cxnLst/>
              <a:rect l="l" t="t" r="r" b="b"/>
              <a:pathLst>
                <a:path w="1170" h="12098" extrusionOk="0">
                  <a:moveTo>
                    <a:pt x="0" y="1"/>
                  </a:moveTo>
                  <a:cubicBezTo>
                    <a:pt x="0" y="34"/>
                    <a:pt x="0" y="85"/>
                    <a:pt x="17" y="118"/>
                  </a:cubicBezTo>
                  <a:lnTo>
                    <a:pt x="84" y="469"/>
                  </a:lnTo>
                  <a:cubicBezTo>
                    <a:pt x="134" y="770"/>
                    <a:pt x="218" y="1221"/>
                    <a:pt x="318" y="1755"/>
                  </a:cubicBezTo>
                  <a:cubicBezTo>
                    <a:pt x="502" y="2841"/>
                    <a:pt x="719" y="4345"/>
                    <a:pt x="852" y="6016"/>
                  </a:cubicBezTo>
                  <a:cubicBezTo>
                    <a:pt x="1003" y="7704"/>
                    <a:pt x="1036" y="9224"/>
                    <a:pt x="1020" y="10327"/>
                  </a:cubicBezTo>
                  <a:cubicBezTo>
                    <a:pt x="1020" y="10878"/>
                    <a:pt x="1020" y="11313"/>
                    <a:pt x="1003" y="11630"/>
                  </a:cubicBezTo>
                  <a:cubicBezTo>
                    <a:pt x="1003" y="11764"/>
                    <a:pt x="1003" y="11881"/>
                    <a:pt x="1003" y="11981"/>
                  </a:cubicBezTo>
                  <a:cubicBezTo>
                    <a:pt x="1003" y="12025"/>
                    <a:pt x="1003" y="12057"/>
                    <a:pt x="1003" y="12098"/>
                  </a:cubicBezTo>
                  <a:cubicBezTo>
                    <a:pt x="1020" y="12065"/>
                    <a:pt x="1020" y="12031"/>
                    <a:pt x="1020" y="11981"/>
                  </a:cubicBezTo>
                  <a:cubicBezTo>
                    <a:pt x="1036" y="11881"/>
                    <a:pt x="1036" y="11764"/>
                    <a:pt x="1053" y="11630"/>
                  </a:cubicBezTo>
                  <a:cubicBezTo>
                    <a:pt x="1070" y="11313"/>
                    <a:pt x="1103" y="10878"/>
                    <a:pt x="1103" y="10327"/>
                  </a:cubicBezTo>
                  <a:cubicBezTo>
                    <a:pt x="1170" y="7436"/>
                    <a:pt x="936" y="4562"/>
                    <a:pt x="401" y="1739"/>
                  </a:cubicBezTo>
                  <a:cubicBezTo>
                    <a:pt x="301" y="1204"/>
                    <a:pt x="201" y="770"/>
                    <a:pt x="134" y="469"/>
                  </a:cubicBezTo>
                  <a:cubicBezTo>
                    <a:pt x="84" y="318"/>
                    <a:pt x="67" y="218"/>
                    <a:pt x="34" y="118"/>
                  </a:cubicBezTo>
                  <a:cubicBezTo>
                    <a:pt x="34" y="85"/>
                    <a:pt x="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71;p58">
              <a:extLst>
                <a:ext uri="{FF2B5EF4-FFF2-40B4-BE49-F238E27FC236}">
                  <a16:creationId xmlns:a16="http://schemas.microsoft.com/office/drawing/2014/main" id="{4B70CA82-8AE2-4A05-B820-182CBA3C6782}"/>
                </a:ext>
              </a:extLst>
            </p:cNvPr>
            <p:cNvSpPr/>
            <p:nvPr/>
          </p:nvSpPr>
          <p:spPr>
            <a:xfrm>
              <a:off x="1935838" y="1975239"/>
              <a:ext cx="143552" cy="135507"/>
            </a:xfrm>
            <a:custGeom>
              <a:avLst/>
              <a:gdLst/>
              <a:ahLst/>
              <a:cxnLst/>
              <a:rect l="l" t="t" r="r" b="b"/>
              <a:pathLst>
                <a:path w="4479" h="4228" extrusionOk="0">
                  <a:moveTo>
                    <a:pt x="4436" y="1148"/>
                  </a:moveTo>
                  <a:cubicBezTo>
                    <a:pt x="4450" y="1154"/>
                    <a:pt x="4465" y="1162"/>
                    <a:pt x="4478" y="1170"/>
                  </a:cubicBezTo>
                  <a:lnTo>
                    <a:pt x="4478" y="1153"/>
                  </a:lnTo>
                  <a:cubicBezTo>
                    <a:pt x="4464" y="1151"/>
                    <a:pt x="4450" y="1149"/>
                    <a:pt x="4436" y="1148"/>
                  </a:cubicBezTo>
                  <a:close/>
                  <a:moveTo>
                    <a:pt x="201" y="0"/>
                  </a:moveTo>
                  <a:cubicBezTo>
                    <a:pt x="151" y="100"/>
                    <a:pt x="117" y="217"/>
                    <a:pt x="101" y="334"/>
                  </a:cubicBezTo>
                  <a:cubicBezTo>
                    <a:pt x="34" y="669"/>
                    <a:pt x="0" y="986"/>
                    <a:pt x="17" y="1320"/>
                  </a:cubicBezTo>
                  <a:cubicBezTo>
                    <a:pt x="17" y="1537"/>
                    <a:pt x="67" y="1771"/>
                    <a:pt x="151" y="1988"/>
                  </a:cubicBezTo>
                  <a:cubicBezTo>
                    <a:pt x="268" y="2222"/>
                    <a:pt x="435" y="2440"/>
                    <a:pt x="635" y="2607"/>
                  </a:cubicBezTo>
                  <a:cubicBezTo>
                    <a:pt x="1086" y="2991"/>
                    <a:pt x="1554" y="3342"/>
                    <a:pt x="2056" y="3676"/>
                  </a:cubicBezTo>
                  <a:cubicBezTo>
                    <a:pt x="2323" y="3860"/>
                    <a:pt x="2590" y="4027"/>
                    <a:pt x="2841" y="4194"/>
                  </a:cubicBezTo>
                  <a:lnTo>
                    <a:pt x="2908" y="4227"/>
                  </a:lnTo>
                  <a:lnTo>
                    <a:pt x="2941" y="4144"/>
                  </a:lnTo>
                  <a:cubicBezTo>
                    <a:pt x="3125" y="3325"/>
                    <a:pt x="3409" y="2506"/>
                    <a:pt x="3776" y="1738"/>
                  </a:cubicBezTo>
                  <a:cubicBezTo>
                    <a:pt x="3827" y="1604"/>
                    <a:pt x="3893" y="1487"/>
                    <a:pt x="3977" y="1370"/>
                  </a:cubicBezTo>
                  <a:cubicBezTo>
                    <a:pt x="4027" y="1287"/>
                    <a:pt x="4111" y="1220"/>
                    <a:pt x="4211" y="1186"/>
                  </a:cubicBezTo>
                  <a:cubicBezTo>
                    <a:pt x="4272" y="1162"/>
                    <a:pt x="4333" y="1147"/>
                    <a:pt x="4401" y="1147"/>
                  </a:cubicBezTo>
                  <a:cubicBezTo>
                    <a:pt x="4412" y="1147"/>
                    <a:pt x="4424" y="1147"/>
                    <a:pt x="4436" y="1148"/>
                  </a:cubicBezTo>
                  <a:lnTo>
                    <a:pt x="4436" y="1148"/>
                  </a:lnTo>
                  <a:cubicBezTo>
                    <a:pt x="4393" y="1129"/>
                    <a:pt x="4347" y="1119"/>
                    <a:pt x="4300" y="1119"/>
                  </a:cubicBezTo>
                  <a:cubicBezTo>
                    <a:pt x="4265" y="1119"/>
                    <a:pt x="4230" y="1125"/>
                    <a:pt x="4194" y="1136"/>
                  </a:cubicBezTo>
                  <a:cubicBezTo>
                    <a:pt x="4094" y="1186"/>
                    <a:pt x="3994" y="1237"/>
                    <a:pt x="3927" y="1337"/>
                  </a:cubicBezTo>
                  <a:cubicBezTo>
                    <a:pt x="3827" y="1454"/>
                    <a:pt x="3760" y="1571"/>
                    <a:pt x="3693" y="1704"/>
                  </a:cubicBezTo>
                  <a:cubicBezTo>
                    <a:pt x="3322" y="2447"/>
                    <a:pt x="3029" y="3236"/>
                    <a:pt x="2828" y="4041"/>
                  </a:cubicBezTo>
                  <a:lnTo>
                    <a:pt x="2828" y="4041"/>
                  </a:lnTo>
                  <a:cubicBezTo>
                    <a:pt x="2601" y="3892"/>
                    <a:pt x="2362" y="3740"/>
                    <a:pt x="2122" y="3576"/>
                  </a:cubicBezTo>
                  <a:cubicBezTo>
                    <a:pt x="1604" y="3225"/>
                    <a:pt x="1120" y="2874"/>
                    <a:pt x="719" y="2523"/>
                  </a:cubicBezTo>
                  <a:cubicBezTo>
                    <a:pt x="518" y="2373"/>
                    <a:pt x="368" y="2172"/>
                    <a:pt x="251" y="1938"/>
                  </a:cubicBezTo>
                  <a:cubicBezTo>
                    <a:pt x="167" y="1738"/>
                    <a:pt x="117" y="1537"/>
                    <a:pt x="101" y="1303"/>
                  </a:cubicBezTo>
                  <a:cubicBezTo>
                    <a:pt x="84" y="986"/>
                    <a:pt x="101" y="669"/>
                    <a:pt x="151" y="351"/>
                  </a:cubicBezTo>
                  <a:cubicBezTo>
                    <a:pt x="167" y="234"/>
                    <a:pt x="184" y="117"/>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72;p58">
              <a:extLst>
                <a:ext uri="{FF2B5EF4-FFF2-40B4-BE49-F238E27FC236}">
                  <a16:creationId xmlns:a16="http://schemas.microsoft.com/office/drawing/2014/main" id="{E05D473C-2B56-42A3-A841-D615B6020116}"/>
                </a:ext>
              </a:extLst>
            </p:cNvPr>
            <p:cNvSpPr/>
            <p:nvPr/>
          </p:nvSpPr>
          <p:spPr>
            <a:xfrm>
              <a:off x="2095960" y="1939888"/>
              <a:ext cx="90509" cy="163904"/>
            </a:xfrm>
            <a:custGeom>
              <a:avLst/>
              <a:gdLst/>
              <a:ahLst/>
              <a:cxnLst/>
              <a:rect l="l" t="t" r="r" b="b"/>
              <a:pathLst>
                <a:path w="2824" h="5114" extrusionOk="0">
                  <a:moveTo>
                    <a:pt x="2473" y="0"/>
                  </a:moveTo>
                  <a:cubicBezTo>
                    <a:pt x="2456" y="117"/>
                    <a:pt x="2456" y="234"/>
                    <a:pt x="2456" y="351"/>
                  </a:cubicBezTo>
                  <a:cubicBezTo>
                    <a:pt x="2456" y="569"/>
                    <a:pt x="2473" y="903"/>
                    <a:pt x="2490" y="1304"/>
                  </a:cubicBezTo>
                  <a:cubicBezTo>
                    <a:pt x="2506" y="1705"/>
                    <a:pt x="2540" y="2189"/>
                    <a:pt x="2623" y="2707"/>
                  </a:cubicBezTo>
                  <a:cubicBezTo>
                    <a:pt x="2690" y="2975"/>
                    <a:pt x="2707" y="3242"/>
                    <a:pt x="2674" y="3509"/>
                  </a:cubicBezTo>
                  <a:cubicBezTo>
                    <a:pt x="2573" y="3777"/>
                    <a:pt x="2390" y="4010"/>
                    <a:pt x="2139" y="4161"/>
                  </a:cubicBezTo>
                  <a:cubicBezTo>
                    <a:pt x="1841" y="4384"/>
                    <a:pt x="1516" y="4568"/>
                    <a:pt x="1260" y="4818"/>
                  </a:cubicBezTo>
                  <a:lnTo>
                    <a:pt x="1260" y="4818"/>
                  </a:lnTo>
                  <a:cubicBezTo>
                    <a:pt x="1192" y="4094"/>
                    <a:pt x="947" y="3388"/>
                    <a:pt x="568" y="2741"/>
                  </a:cubicBezTo>
                  <a:cubicBezTo>
                    <a:pt x="451" y="2557"/>
                    <a:pt x="318" y="2373"/>
                    <a:pt x="184" y="2206"/>
                  </a:cubicBezTo>
                  <a:cubicBezTo>
                    <a:pt x="134" y="2139"/>
                    <a:pt x="67" y="2072"/>
                    <a:pt x="17" y="2022"/>
                  </a:cubicBezTo>
                  <a:lnTo>
                    <a:pt x="17" y="2022"/>
                  </a:lnTo>
                  <a:cubicBezTo>
                    <a:pt x="0" y="2039"/>
                    <a:pt x="217" y="2289"/>
                    <a:pt x="501" y="2791"/>
                  </a:cubicBezTo>
                  <a:cubicBezTo>
                    <a:pt x="886" y="3459"/>
                    <a:pt x="1103" y="4194"/>
                    <a:pt x="1153" y="4963"/>
                  </a:cubicBezTo>
                  <a:lnTo>
                    <a:pt x="1170" y="5113"/>
                  </a:lnTo>
                  <a:lnTo>
                    <a:pt x="1253" y="4996"/>
                  </a:lnTo>
                  <a:cubicBezTo>
                    <a:pt x="1504" y="4729"/>
                    <a:pt x="1872" y="4528"/>
                    <a:pt x="2222" y="4261"/>
                  </a:cubicBezTo>
                  <a:cubicBezTo>
                    <a:pt x="2490" y="4094"/>
                    <a:pt x="2674" y="3843"/>
                    <a:pt x="2791" y="3543"/>
                  </a:cubicBezTo>
                  <a:cubicBezTo>
                    <a:pt x="2824" y="3259"/>
                    <a:pt x="2807" y="2975"/>
                    <a:pt x="2740" y="2690"/>
                  </a:cubicBezTo>
                  <a:cubicBezTo>
                    <a:pt x="2657" y="2173"/>
                    <a:pt x="2607" y="1688"/>
                    <a:pt x="2573" y="1287"/>
                  </a:cubicBezTo>
                  <a:cubicBezTo>
                    <a:pt x="2557" y="903"/>
                    <a:pt x="2523" y="585"/>
                    <a:pt x="2506" y="335"/>
                  </a:cubicBezTo>
                  <a:cubicBezTo>
                    <a:pt x="2506" y="218"/>
                    <a:pt x="2490" y="117"/>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273;p58">
              <a:extLst>
                <a:ext uri="{FF2B5EF4-FFF2-40B4-BE49-F238E27FC236}">
                  <a16:creationId xmlns:a16="http://schemas.microsoft.com/office/drawing/2014/main" id="{7FD68969-2521-494F-A854-E3CE2989EE9A}"/>
                </a:ext>
              </a:extLst>
            </p:cNvPr>
            <p:cNvSpPr/>
            <p:nvPr/>
          </p:nvSpPr>
          <p:spPr>
            <a:xfrm>
              <a:off x="2413511" y="1957548"/>
              <a:ext cx="239926" cy="297777"/>
            </a:xfrm>
            <a:custGeom>
              <a:avLst/>
              <a:gdLst/>
              <a:ahLst/>
              <a:cxnLst/>
              <a:rect l="l" t="t" r="r" b="b"/>
              <a:pathLst>
                <a:path w="7486" h="9291" extrusionOk="0">
                  <a:moveTo>
                    <a:pt x="6584" y="1"/>
                  </a:moveTo>
                  <a:cubicBezTo>
                    <a:pt x="6416" y="218"/>
                    <a:pt x="0" y="8789"/>
                    <a:pt x="0" y="8789"/>
                  </a:cubicBezTo>
                  <a:lnTo>
                    <a:pt x="903" y="9291"/>
                  </a:lnTo>
                  <a:lnTo>
                    <a:pt x="7486" y="836"/>
                  </a:lnTo>
                  <a:lnTo>
                    <a:pt x="65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274;p58">
              <a:extLst>
                <a:ext uri="{FF2B5EF4-FFF2-40B4-BE49-F238E27FC236}">
                  <a16:creationId xmlns:a16="http://schemas.microsoft.com/office/drawing/2014/main" id="{51CBF7A6-6983-40CB-828E-2820FFF9450F}"/>
                </a:ext>
              </a:extLst>
            </p:cNvPr>
            <p:cNvSpPr/>
            <p:nvPr/>
          </p:nvSpPr>
          <p:spPr>
            <a:xfrm>
              <a:off x="1667003" y="2087254"/>
              <a:ext cx="922175" cy="666159"/>
            </a:xfrm>
            <a:custGeom>
              <a:avLst/>
              <a:gdLst/>
              <a:ahLst/>
              <a:cxnLst/>
              <a:rect l="l" t="t" r="r" b="b"/>
              <a:pathLst>
                <a:path w="28773" h="20785" extrusionOk="0">
                  <a:moveTo>
                    <a:pt x="24462" y="0"/>
                  </a:moveTo>
                  <a:cubicBezTo>
                    <a:pt x="23725" y="0"/>
                    <a:pt x="23042" y="3088"/>
                    <a:pt x="23042" y="3088"/>
                  </a:cubicBezTo>
                  <a:cubicBezTo>
                    <a:pt x="22557" y="3773"/>
                    <a:pt x="22307" y="4108"/>
                    <a:pt x="22173" y="4275"/>
                  </a:cubicBezTo>
                  <a:cubicBezTo>
                    <a:pt x="21325" y="5025"/>
                    <a:pt x="12494" y="12642"/>
                    <a:pt x="11333" y="12642"/>
                  </a:cubicBezTo>
                  <a:cubicBezTo>
                    <a:pt x="11305" y="12642"/>
                    <a:pt x="11281" y="12638"/>
                    <a:pt x="11262" y="12629"/>
                  </a:cubicBezTo>
                  <a:cubicBezTo>
                    <a:pt x="10861" y="12445"/>
                    <a:pt x="4111" y="2737"/>
                    <a:pt x="4111" y="2737"/>
                  </a:cubicBezTo>
                  <a:lnTo>
                    <a:pt x="3075" y="3489"/>
                  </a:lnTo>
                  <a:cubicBezTo>
                    <a:pt x="702" y="5227"/>
                    <a:pt x="1" y="8452"/>
                    <a:pt x="1421" y="11008"/>
                  </a:cubicBezTo>
                  <a:cubicBezTo>
                    <a:pt x="3769" y="15209"/>
                    <a:pt x="7264" y="20784"/>
                    <a:pt x="9263" y="20784"/>
                  </a:cubicBezTo>
                  <a:cubicBezTo>
                    <a:pt x="9283" y="20784"/>
                    <a:pt x="9304" y="20784"/>
                    <a:pt x="9324" y="20783"/>
                  </a:cubicBezTo>
                  <a:cubicBezTo>
                    <a:pt x="16241" y="20398"/>
                    <a:pt x="26350" y="7884"/>
                    <a:pt x="26350" y="7884"/>
                  </a:cubicBezTo>
                  <a:cubicBezTo>
                    <a:pt x="26350" y="7884"/>
                    <a:pt x="28589" y="5060"/>
                    <a:pt x="28723" y="2687"/>
                  </a:cubicBezTo>
                  <a:cubicBezTo>
                    <a:pt x="28773" y="1952"/>
                    <a:pt x="28138" y="164"/>
                    <a:pt x="28138" y="164"/>
                  </a:cubicBezTo>
                  <a:lnTo>
                    <a:pt x="27536" y="950"/>
                  </a:lnTo>
                  <a:cubicBezTo>
                    <a:pt x="27467" y="1171"/>
                    <a:pt x="25864" y="3281"/>
                    <a:pt x="25029" y="3281"/>
                  </a:cubicBezTo>
                  <a:cubicBezTo>
                    <a:pt x="24856" y="3281"/>
                    <a:pt x="24715" y="3190"/>
                    <a:pt x="24629" y="2971"/>
                  </a:cubicBezTo>
                  <a:cubicBezTo>
                    <a:pt x="24128" y="1702"/>
                    <a:pt x="25331" y="265"/>
                    <a:pt x="24546" y="14"/>
                  </a:cubicBezTo>
                  <a:cubicBezTo>
                    <a:pt x="24518" y="5"/>
                    <a:pt x="24490" y="0"/>
                    <a:pt x="2446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275;p58">
              <a:extLst>
                <a:ext uri="{FF2B5EF4-FFF2-40B4-BE49-F238E27FC236}">
                  <a16:creationId xmlns:a16="http://schemas.microsoft.com/office/drawing/2014/main" id="{79CFCC54-74CE-43C0-A33D-E3E765A06E83}"/>
                </a:ext>
              </a:extLst>
            </p:cNvPr>
            <p:cNvSpPr/>
            <p:nvPr/>
          </p:nvSpPr>
          <p:spPr>
            <a:xfrm>
              <a:off x="2550589" y="2130522"/>
              <a:ext cx="28428" cy="56280"/>
            </a:xfrm>
            <a:custGeom>
              <a:avLst/>
              <a:gdLst/>
              <a:ahLst/>
              <a:cxnLst/>
              <a:rect l="l" t="t" r="r" b="b"/>
              <a:pathLst>
                <a:path w="887" h="1756" extrusionOk="0">
                  <a:moveTo>
                    <a:pt x="886" y="1"/>
                  </a:moveTo>
                  <a:cubicBezTo>
                    <a:pt x="870" y="1"/>
                    <a:pt x="703" y="402"/>
                    <a:pt x="469" y="886"/>
                  </a:cubicBezTo>
                  <a:cubicBezTo>
                    <a:pt x="218" y="1371"/>
                    <a:pt x="1" y="1755"/>
                    <a:pt x="17" y="1755"/>
                  </a:cubicBezTo>
                  <a:cubicBezTo>
                    <a:pt x="218" y="1504"/>
                    <a:pt x="385" y="1220"/>
                    <a:pt x="535" y="920"/>
                  </a:cubicBezTo>
                  <a:cubicBezTo>
                    <a:pt x="686" y="619"/>
                    <a:pt x="803" y="318"/>
                    <a:pt x="88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276;p58">
              <a:extLst>
                <a:ext uri="{FF2B5EF4-FFF2-40B4-BE49-F238E27FC236}">
                  <a16:creationId xmlns:a16="http://schemas.microsoft.com/office/drawing/2014/main" id="{D51578A7-E5A4-44F8-BC5C-D4680AA749B3}"/>
                </a:ext>
              </a:extLst>
            </p:cNvPr>
            <p:cNvSpPr/>
            <p:nvPr/>
          </p:nvSpPr>
          <p:spPr>
            <a:xfrm>
              <a:off x="1530438" y="2022898"/>
              <a:ext cx="440239" cy="472866"/>
            </a:xfrm>
            <a:custGeom>
              <a:avLst/>
              <a:gdLst/>
              <a:ahLst/>
              <a:cxnLst/>
              <a:rect l="l" t="t" r="r" b="b"/>
              <a:pathLst>
                <a:path w="13736" h="14754" extrusionOk="0">
                  <a:moveTo>
                    <a:pt x="7236" y="0"/>
                  </a:moveTo>
                  <a:cubicBezTo>
                    <a:pt x="7236" y="0"/>
                    <a:pt x="1" y="2573"/>
                    <a:pt x="5381" y="14754"/>
                  </a:cubicBezTo>
                  <a:lnTo>
                    <a:pt x="13735" y="9708"/>
                  </a:lnTo>
                  <a:lnTo>
                    <a:pt x="12549" y="6867"/>
                  </a:lnTo>
                  <a:lnTo>
                    <a:pt x="7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277;p58">
              <a:extLst>
                <a:ext uri="{FF2B5EF4-FFF2-40B4-BE49-F238E27FC236}">
                  <a16:creationId xmlns:a16="http://schemas.microsoft.com/office/drawing/2014/main" id="{891F35ED-85C6-421D-9986-BFE092561238}"/>
                </a:ext>
              </a:extLst>
            </p:cNvPr>
            <p:cNvSpPr/>
            <p:nvPr/>
          </p:nvSpPr>
          <p:spPr>
            <a:xfrm>
              <a:off x="1702899" y="2029308"/>
              <a:ext cx="270438" cy="466456"/>
            </a:xfrm>
            <a:custGeom>
              <a:avLst/>
              <a:gdLst/>
              <a:ahLst/>
              <a:cxnLst/>
              <a:rect l="l" t="t" r="r" b="b"/>
              <a:pathLst>
                <a:path w="8438" h="14554" extrusionOk="0">
                  <a:moveTo>
                    <a:pt x="1521" y="1"/>
                  </a:moveTo>
                  <a:lnTo>
                    <a:pt x="1354" y="17"/>
                  </a:lnTo>
                  <a:cubicBezTo>
                    <a:pt x="1348" y="12"/>
                    <a:pt x="1342" y="10"/>
                    <a:pt x="1337" y="10"/>
                  </a:cubicBezTo>
                  <a:cubicBezTo>
                    <a:pt x="1326" y="10"/>
                    <a:pt x="1315" y="17"/>
                    <a:pt x="1303" y="17"/>
                  </a:cubicBezTo>
                  <a:cubicBezTo>
                    <a:pt x="1587" y="34"/>
                    <a:pt x="1871" y="68"/>
                    <a:pt x="2156" y="134"/>
                  </a:cubicBezTo>
                  <a:cubicBezTo>
                    <a:pt x="2490" y="235"/>
                    <a:pt x="2790" y="368"/>
                    <a:pt x="3074" y="552"/>
                  </a:cubicBezTo>
                  <a:cubicBezTo>
                    <a:pt x="3459" y="803"/>
                    <a:pt x="3810" y="1087"/>
                    <a:pt x="4110" y="1421"/>
                  </a:cubicBezTo>
                  <a:cubicBezTo>
                    <a:pt x="4879" y="2307"/>
                    <a:pt x="5531" y="3292"/>
                    <a:pt x="6032" y="4345"/>
                  </a:cubicBezTo>
                  <a:cubicBezTo>
                    <a:pt x="6633" y="5531"/>
                    <a:pt x="7202" y="6885"/>
                    <a:pt x="7786" y="8288"/>
                  </a:cubicBezTo>
                  <a:lnTo>
                    <a:pt x="8285" y="9478"/>
                  </a:lnTo>
                  <a:lnTo>
                    <a:pt x="8285" y="9478"/>
                  </a:lnTo>
                  <a:cubicBezTo>
                    <a:pt x="5894" y="10790"/>
                    <a:pt x="3802" y="12036"/>
                    <a:pt x="2339" y="12967"/>
                  </a:cubicBezTo>
                  <a:cubicBezTo>
                    <a:pt x="1587" y="13451"/>
                    <a:pt x="1003" y="13835"/>
                    <a:pt x="602" y="14119"/>
                  </a:cubicBezTo>
                  <a:cubicBezTo>
                    <a:pt x="401" y="14253"/>
                    <a:pt x="251" y="14353"/>
                    <a:pt x="150" y="14437"/>
                  </a:cubicBezTo>
                  <a:cubicBezTo>
                    <a:pt x="100" y="14470"/>
                    <a:pt x="50" y="14504"/>
                    <a:pt x="0" y="14554"/>
                  </a:cubicBezTo>
                  <a:cubicBezTo>
                    <a:pt x="50" y="14520"/>
                    <a:pt x="117" y="14487"/>
                    <a:pt x="167" y="14454"/>
                  </a:cubicBezTo>
                  <a:lnTo>
                    <a:pt x="635" y="14153"/>
                  </a:lnTo>
                  <a:cubicBezTo>
                    <a:pt x="1036" y="13886"/>
                    <a:pt x="1638" y="13501"/>
                    <a:pt x="2373" y="13050"/>
                  </a:cubicBezTo>
                  <a:cubicBezTo>
                    <a:pt x="3860" y="12114"/>
                    <a:pt x="5965" y="10878"/>
                    <a:pt x="8388" y="9558"/>
                  </a:cubicBezTo>
                  <a:lnTo>
                    <a:pt x="8438" y="9541"/>
                  </a:lnTo>
                  <a:lnTo>
                    <a:pt x="8421" y="9491"/>
                  </a:lnTo>
                  <a:cubicBezTo>
                    <a:pt x="8254" y="9090"/>
                    <a:pt x="8070" y="8672"/>
                    <a:pt x="7903" y="8238"/>
                  </a:cubicBezTo>
                  <a:cubicBezTo>
                    <a:pt x="7318" y="6835"/>
                    <a:pt x="6750" y="5481"/>
                    <a:pt x="6132" y="4295"/>
                  </a:cubicBezTo>
                  <a:cubicBezTo>
                    <a:pt x="5614" y="3225"/>
                    <a:pt x="4963" y="2240"/>
                    <a:pt x="4177" y="1354"/>
                  </a:cubicBezTo>
                  <a:cubicBezTo>
                    <a:pt x="3860" y="1020"/>
                    <a:pt x="3509" y="736"/>
                    <a:pt x="3125" y="502"/>
                  </a:cubicBezTo>
                  <a:cubicBezTo>
                    <a:pt x="2824" y="318"/>
                    <a:pt x="2506" y="185"/>
                    <a:pt x="2172" y="101"/>
                  </a:cubicBezTo>
                  <a:cubicBezTo>
                    <a:pt x="1955" y="34"/>
                    <a:pt x="1738" y="17"/>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2"/>
        <p:cNvGrpSpPr/>
        <p:nvPr/>
      </p:nvGrpSpPr>
      <p:grpSpPr>
        <a:xfrm>
          <a:off x="0" y="0"/>
          <a:ext cx="0" cy="0"/>
          <a:chOff x="0" y="0"/>
          <a:chExt cx="0" cy="0"/>
        </a:xfrm>
      </p:grpSpPr>
      <p:sp>
        <p:nvSpPr>
          <p:cNvPr id="31" name="Rectangle 30">
            <a:extLst>
              <a:ext uri="{FF2B5EF4-FFF2-40B4-BE49-F238E27FC236}">
                <a16:creationId xmlns:a16="http://schemas.microsoft.com/office/drawing/2014/main" id="{083918D2-4B7B-4733-9F68-6835DA7E1A90}"/>
              </a:ext>
            </a:extLst>
          </p:cNvPr>
          <p:cNvSpPr/>
          <p:nvPr/>
        </p:nvSpPr>
        <p:spPr>
          <a:xfrm>
            <a:off x="18148" y="4683898"/>
            <a:ext cx="9107703" cy="430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nvGrpSpPr>
          <p:cNvPr id="235" name="Group 234">
            <a:extLst>
              <a:ext uri="{FF2B5EF4-FFF2-40B4-BE49-F238E27FC236}">
                <a16:creationId xmlns:a16="http://schemas.microsoft.com/office/drawing/2014/main" id="{F1414FDF-C808-4750-9C54-927338E0C259}"/>
              </a:ext>
            </a:extLst>
          </p:cNvPr>
          <p:cNvGrpSpPr/>
          <p:nvPr/>
        </p:nvGrpSpPr>
        <p:grpSpPr>
          <a:xfrm>
            <a:off x="6652893" y="1222711"/>
            <a:ext cx="2344654" cy="2070703"/>
            <a:chOff x="0" y="0"/>
            <a:chExt cx="2171065" cy="1880235"/>
          </a:xfrm>
        </p:grpSpPr>
        <p:pic>
          <p:nvPicPr>
            <p:cNvPr id="236" name="Picture 235">
              <a:extLst>
                <a:ext uri="{FF2B5EF4-FFF2-40B4-BE49-F238E27FC236}">
                  <a16:creationId xmlns:a16="http://schemas.microsoft.com/office/drawing/2014/main" id="{AA5DAFFE-358D-426B-8E98-42B5905FA2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171065" cy="1880235"/>
            </a:xfrm>
            <a:prstGeom prst="rect">
              <a:avLst/>
            </a:prstGeom>
          </p:spPr>
        </p:pic>
        <p:pic>
          <p:nvPicPr>
            <p:cNvPr id="237" name="Picture 236">
              <a:extLst>
                <a:ext uri="{FF2B5EF4-FFF2-40B4-BE49-F238E27FC236}">
                  <a16:creationId xmlns:a16="http://schemas.microsoft.com/office/drawing/2014/main" id="{1C0D2209-4120-44E3-A9F7-793F818B0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103" y="822500"/>
              <a:ext cx="505460" cy="505460"/>
            </a:xfrm>
            <a:prstGeom prst="rect">
              <a:avLst/>
            </a:prstGeom>
          </p:spPr>
        </p:pic>
      </p:grpSp>
      <p:sp>
        <p:nvSpPr>
          <p:cNvPr id="6" name="TextBox 5">
            <a:extLst>
              <a:ext uri="{FF2B5EF4-FFF2-40B4-BE49-F238E27FC236}">
                <a16:creationId xmlns:a16="http://schemas.microsoft.com/office/drawing/2014/main" id="{8FC8BC46-A7D2-44F8-9DEF-DAD4032A85DC}"/>
              </a:ext>
            </a:extLst>
          </p:cNvPr>
          <p:cNvSpPr txBox="1"/>
          <p:nvPr/>
        </p:nvSpPr>
        <p:spPr>
          <a:xfrm>
            <a:off x="9144000" y="2833516"/>
            <a:ext cx="1905266" cy="369332"/>
          </a:xfrm>
          <a:prstGeom prst="rect">
            <a:avLst/>
          </a:prstGeom>
          <a:noFill/>
        </p:spPr>
        <p:txBody>
          <a:bodyPr wrap="square" rtlCol="0">
            <a:spAutoFit/>
          </a:bodyPr>
          <a:lstStyle/>
          <a:p>
            <a:r>
              <a:rPr lang="en-IE" sz="900" dirty="0">
                <a:hlinkClick r:id="rId5" tooltip="http://www.finsmes.com/2016/11/electric-raises-2m-in-funding.html"/>
              </a:rPr>
              <a:t>This Photo</a:t>
            </a:r>
            <a:r>
              <a:rPr lang="en-IE" sz="900" dirty="0"/>
              <a:t> by Unknown Author is licensed under </a:t>
            </a:r>
            <a:r>
              <a:rPr lang="en-IE" sz="900" dirty="0">
                <a:hlinkClick r:id="rId6" tooltip="https://creativecommons.org/licenses/by-nc-nd/3.0/"/>
              </a:rPr>
              <a:t>CC BY-NC-ND</a:t>
            </a:r>
            <a:endParaRPr lang="en-IE" sz="900" dirty="0"/>
          </a:p>
        </p:txBody>
      </p:sp>
      <p:sp>
        <p:nvSpPr>
          <p:cNvPr id="100" name="Google Shape;1262;p36">
            <a:extLst>
              <a:ext uri="{FF2B5EF4-FFF2-40B4-BE49-F238E27FC236}">
                <a16:creationId xmlns:a16="http://schemas.microsoft.com/office/drawing/2014/main" id="{2E04EF6C-301F-4199-B6BC-05BC61F7720A}"/>
              </a:ext>
            </a:extLst>
          </p:cNvPr>
          <p:cNvSpPr txBox="1">
            <a:spLocks/>
          </p:cNvSpPr>
          <p:nvPr/>
        </p:nvSpPr>
        <p:spPr>
          <a:xfrm>
            <a:off x="5334000" y="372593"/>
            <a:ext cx="4069506"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PULSE WIDTH MODULATION </a:t>
            </a:r>
          </a:p>
        </p:txBody>
      </p:sp>
      <p:sp>
        <p:nvSpPr>
          <p:cNvPr id="126" name="Google Shape;1274;p36">
            <a:extLst>
              <a:ext uri="{FF2B5EF4-FFF2-40B4-BE49-F238E27FC236}">
                <a16:creationId xmlns:a16="http://schemas.microsoft.com/office/drawing/2014/main" id="{6B54397B-D99E-45FC-9473-E060030E4EE2}"/>
              </a:ext>
            </a:extLst>
          </p:cNvPr>
          <p:cNvSpPr txBox="1">
            <a:spLocks/>
          </p:cNvSpPr>
          <p:nvPr/>
        </p:nvSpPr>
        <p:spPr>
          <a:xfrm>
            <a:off x="8144359" y="91266"/>
            <a:ext cx="963344" cy="7151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Lilita One" panose="020B0604020202020204" charset="0"/>
              </a:rPr>
              <a:t>02</a:t>
            </a:r>
            <a:endParaRPr lang="en" dirty="0">
              <a:solidFill>
                <a:schemeClr val="accent1"/>
              </a:solidFill>
              <a:latin typeface="Lilita One" panose="020B0604020202020204" charset="0"/>
            </a:endParaRPr>
          </a:p>
        </p:txBody>
      </p:sp>
      <p:grpSp>
        <p:nvGrpSpPr>
          <p:cNvPr id="2" name="Group 1">
            <a:extLst>
              <a:ext uri="{FF2B5EF4-FFF2-40B4-BE49-F238E27FC236}">
                <a16:creationId xmlns:a16="http://schemas.microsoft.com/office/drawing/2014/main" id="{35B0E525-8779-4C06-B1C6-C55CB25188B4}"/>
              </a:ext>
            </a:extLst>
          </p:cNvPr>
          <p:cNvGrpSpPr/>
          <p:nvPr/>
        </p:nvGrpSpPr>
        <p:grpSpPr>
          <a:xfrm>
            <a:off x="243262" y="-16369"/>
            <a:ext cx="3291520" cy="2621062"/>
            <a:chOff x="2991301" y="913154"/>
            <a:chExt cx="2518294" cy="1861028"/>
          </a:xfrm>
        </p:grpSpPr>
        <p:sp>
          <p:nvSpPr>
            <p:cNvPr id="193" name="Google Shape;1262;p36">
              <a:extLst>
                <a:ext uri="{FF2B5EF4-FFF2-40B4-BE49-F238E27FC236}">
                  <a16:creationId xmlns:a16="http://schemas.microsoft.com/office/drawing/2014/main" id="{D8A1A1CD-60CC-4188-945F-BC9E4166968B}"/>
                </a:ext>
              </a:extLst>
            </p:cNvPr>
            <p:cNvSpPr txBox="1">
              <a:spLocks/>
            </p:cNvSpPr>
            <p:nvPr/>
          </p:nvSpPr>
          <p:spPr>
            <a:xfrm>
              <a:off x="2991301" y="913154"/>
              <a:ext cx="2518294" cy="980458"/>
            </a:xfrm>
            <a:prstGeom prst="rect">
              <a:avLst/>
            </a:prstGeom>
            <a:solidFill>
              <a:schemeClr val="bg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r>
                <a:rPr lang="en-IE" dirty="0"/>
                <a:t>Lynch DC Motor</a:t>
              </a:r>
            </a:p>
            <a:p>
              <a:pPr marL="0" indent="0"/>
              <a:endParaRPr lang="en-IE" dirty="0"/>
            </a:p>
          </p:txBody>
        </p:sp>
        <p:pic>
          <p:nvPicPr>
            <p:cNvPr id="24" name="Picture 23">
              <a:extLst>
                <a:ext uri="{FF2B5EF4-FFF2-40B4-BE49-F238E27FC236}">
                  <a16:creationId xmlns:a16="http://schemas.microsoft.com/office/drawing/2014/main" id="{4C7990F8-B0BF-4FCA-87F5-38AB45DF6A4C}"/>
                </a:ext>
              </a:extLst>
            </p:cNvPr>
            <p:cNvPicPr>
              <a:picLocks noChangeAspect="1"/>
            </p:cNvPicPr>
            <p:nvPr/>
          </p:nvPicPr>
          <p:blipFill>
            <a:blip r:embed="rId7">
              <a:grayscl/>
              <a:extLst>
                <a:ext uri="{BEBA8EAE-BF5A-486C-A8C5-ECC9F3942E4B}">
                  <a14:imgProps xmlns:a14="http://schemas.microsoft.com/office/drawing/2010/main">
                    <a14:imgLayer r:embed="rId8">
                      <a14:imgEffect>
                        <a14:saturation sat="400000"/>
                      </a14:imgEffect>
                      <a14:imgEffect>
                        <a14:brightnessContrast bright="20000" contrast="-40000"/>
                      </a14:imgEffect>
                    </a14:imgLayer>
                  </a14:imgProps>
                </a:ext>
              </a:extLst>
            </a:blip>
            <a:stretch>
              <a:fillRect/>
            </a:stretch>
          </p:blipFill>
          <p:spPr>
            <a:xfrm>
              <a:off x="3430127" y="1705830"/>
              <a:ext cx="1686871" cy="1068352"/>
            </a:xfrm>
            <a:prstGeom prst="rect">
              <a:avLst/>
            </a:prstGeom>
          </p:spPr>
        </p:pic>
      </p:grpSp>
      <p:sp>
        <p:nvSpPr>
          <p:cNvPr id="230" name="Google Shape;1416;p37">
            <a:extLst>
              <a:ext uri="{FF2B5EF4-FFF2-40B4-BE49-F238E27FC236}">
                <a16:creationId xmlns:a16="http://schemas.microsoft.com/office/drawing/2014/main" id="{34412EB8-D80E-4ADC-BFCB-631608767171}"/>
              </a:ext>
            </a:extLst>
          </p:cNvPr>
          <p:cNvSpPr txBox="1">
            <a:spLocks/>
          </p:cNvSpPr>
          <p:nvPr/>
        </p:nvSpPr>
        <p:spPr>
          <a:xfrm>
            <a:off x="2961217" y="609360"/>
            <a:ext cx="3691676" cy="16649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lgn="l"/>
            <a:endParaRPr lang="en-IE" sz="1400" dirty="0"/>
          </a:p>
          <a:p>
            <a:pPr marL="171450" indent="-171450" algn="l">
              <a:buFont typeface="Arial" panose="020B0604020202020204" pitchFamily="34" charset="0"/>
              <a:buChar char="•"/>
            </a:pPr>
            <a:r>
              <a:rPr lang="en-IE" sz="1400" dirty="0"/>
              <a:t>Refers to as “Pancake Motor”</a:t>
            </a:r>
          </a:p>
          <a:p>
            <a:pPr marL="171450" indent="-171450" algn="l">
              <a:buFont typeface="Arial" panose="020B0604020202020204" pitchFamily="34" charset="0"/>
              <a:buChar char="•"/>
            </a:pPr>
            <a:r>
              <a:rPr lang="en-IE" sz="1400" dirty="0"/>
              <a:t>High capacity power output up to 21KW on 12V to 120V</a:t>
            </a:r>
          </a:p>
          <a:p>
            <a:pPr marL="171450" indent="-171450" algn="l">
              <a:buFont typeface="Arial" panose="020B0604020202020204" pitchFamily="34" charset="0"/>
              <a:buChar char="•"/>
            </a:pPr>
            <a:r>
              <a:rPr lang="en-IE" sz="1400" dirty="0"/>
              <a:t>We aim to run this motor at  36V</a:t>
            </a:r>
            <a:endParaRPr lang="en-GB" sz="1400" dirty="0"/>
          </a:p>
        </p:txBody>
      </p:sp>
      <p:sp>
        <p:nvSpPr>
          <p:cNvPr id="232" name="Google Shape;1416;p37">
            <a:extLst>
              <a:ext uri="{FF2B5EF4-FFF2-40B4-BE49-F238E27FC236}">
                <a16:creationId xmlns:a16="http://schemas.microsoft.com/office/drawing/2014/main" id="{24CD843A-F95B-46FD-9718-EEC5E0844EC5}"/>
              </a:ext>
            </a:extLst>
          </p:cNvPr>
          <p:cNvSpPr txBox="1">
            <a:spLocks/>
          </p:cNvSpPr>
          <p:nvPr/>
        </p:nvSpPr>
        <p:spPr>
          <a:xfrm>
            <a:off x="3087550" y="2894631"/>
            <a:ext cx="4693248" cy="22772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just">
              <a:buFont typeface="Arial" panose="020B0604020202020204" pitchFamily="34" charset="0"/>
              <a:buChar char="•"/>
            </a:pPr>
            <a:endParaRPr lang="en-IE" dirty="0"/>
          </a:p>
          <a:p>
            <a:pPr marL="171450" indent="-171450" algn="just">
              <a:buFont typeface="Arial" panose="020B0604020202020204" pitchFamily="34" charset="0"/>
              <a:buChar char="•"/>
            </a:pPr>
            <a:endParaRPr lang="en-IE" dirty="0"/>
          </a:p>
          <a:p>
            <a:pPr marL="171450" indent="-171450" algn="just">
              <a:buFont typeface="Arial" panose="020B0604020202020204" pitchFamily="34" charset="0"/>
              <a:buChar char="•"/>
            </a:pPr>
            <a:endParaRPr lang="en-IE" dirty="0"/>
          </a:p>
          <a:p>
            <a:pPr marL="0" indent="0" algn="just"/>
            <a:endParaRPr lang="en-GB" dirty="0"/>
          </a:p>
          <a:p>
            <a:pPr marL="171450" indent="-171450" algn="just">
              <a:buFont typeface="Arial" panose="020B0604020202020204" pitchFamily="34" charset="0"/>
              <a:buChar char="•"/>
            </a:pPr>
            <a:endParaRPr lang="en-GB" dirty="0"/>
          </a:p>
          <a:p>
            <a:pPr marL="171450" indent="-171450" algn="just">
              <a:buFont typeface="Arial" panose="020B0604020202020204" pitchFamily="34" charset="0"/>
              <a:buChar char="•"/>
            </a:pPr>
            <a:r>
              <a:rPr lang="en-GB" sz="1400" dirty="0"/>
              <a:t>With PWM, we can </a:t>
            </a:r>
            <a:r>
              <a:rPr lang="en-GB" sz="1400" b="1" dirty="0"/>
              <a:t>limit current flow across the transistor to control the motor</a:t>
            </a:r>
            <a:r>
              <a:rPr lang="en-GB" sz="1400" dirty="0"/>
              <a:t> by switching the connection between source and load at a fast rate. Thus allowing</a:t>
            </a:r>
            <a:r>
              <a:rPr lang="en-IE" sz="1400" dirty="0"/>
              <a:t> control of the amount of power being delivered to the motor from the power source.</a:t>
            </a:r>
          </a:p>
          <a:p>
            <a:pPr marL="0" indent="0" algn="just"/>
            <a:endParaRPr lang="en-IE" sz="1200" dirty="0"/>
          </a:p>
          <a:p>
            <a:pPr marL="171450" indent="-171450" algn="just">
              <a:buFont typeface="Arial" panose="020B0604020202020204" pitchFamily="34" charset="0"/>
              <a:buChar char="•"/>
            </a:pPr>
            <a:endParaRPr lang="en-IE" sz="300" dirty="0"/>
          </a:p>
          <a:p>
            <a:pPr marL="171450" indent="-171450" algn="just">
              <a:buFont typeface="Arial" panose="020B0604020202020204" pitchFamily="34" charset="0"/>
              <a:buChar char="•"/>
            </a:pPr>
            <a:r>
              <a:rPr lang="en-IE" sz="1400" b="1" dirty="0"/>
              <a:t>PWM duty cycle </a:t>
            </a:r>
            <a:r>
              <a:rPr lang="en-IE" sz="1400" dirty="0"/>
              <a:t>allows us to define the amount of time for the signal to stay in a high state as a percentage to the total time of the signal. </a:t>
            </a:r>
          </a:p>
          <a:p>
            <a:pPr marL="171450" indent="-171450" algn="just">
              <a:buFont typeface="Arial" panose="020B0604020202020204" pitchFamily="34" charset="0"/>
              <a:buChar char="•"/>
            </a:pPr>
            <a:endParaRPr lang="en-GB" dirty="0"/>
          </a:p>
        </p:txBody>
      </p:sp>
      <p:sp>
        <p:nvSpPr>
          <p:cNvPr id="233" name="Google Shape;1262;p36">
            <a:extLst>
              <a:ext uri="{FF2B5EF4-FFF2-40B4-BE49-F238E27FC236}">
                <a16:creationId xmlns:a16="http://schemas.microsoft.com/office/drawing/2014/main" id="{7CE1447C-9CED-4A79-80E5-65CEE859425D}"/>
              </a:ext>
            </a:extLst>
          </p:cNvPr>
          <p:cNvSpPr txBox="1">
            <a:spLocks/>
          </p:cNvSpPr>
          <p:nvPr/>
        </p:nvSpPr>
        <p:spPr>
          <a:xfrm>
            <a:off x="3168094" y="2483782"/>
            <a:ext cx="3566801"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dirty="0"/>
              <a:t> PULSE WIDTH MODULATION – PWM</a:t>
            </a:r>
          </a:p>
        </p:txBody>
      </p:sp>
      <p:pic>
        <p:nvPicPr>
          <p:cNvPr id="30" name="Picture 29">
            <a:extLst>
              <a:ext uri="{FF2B5EF4-FFF2-40B4-BE49-F238E27FC236}">
                <a16:creationId xmlns:a16="http://schemas.microsoft.com/office/drawing/2014/main" id="{797E5978-08EB-41A9-8E39-E45C9A7C9F7F}"/>
              </a:ext>
            </a:extLst>
          </p:cNvPr>
          <p:cNvPicPr>
            <a:picLocks noChangeAspect="1"/>
          </p:cNvPicPr>
          <p:nvPr/>
        </p:nvPicPr>
        <p:blipFill>
          <a:blip r:embed="rId9">
            <a:duotone>
              <a:schemeClr val="accent1">
                <a:shade val="45000"/>
                <a:satMod val="135000"/>
              </a:schemeClr>
              <a:prstClr val="white"/>
            </a:duotone>
          </a:blip>
          <a:stretch>
            <a:fillRect/>
          </a:stretch>
        </p:blipFill>
        <p:spPr>
          <a:xfrm>
            <a:off x="993914" y="3375575"/>
            <a:ext cx="1872059" cy="1223839"/>
          </a:xfrm>
          <a:prstGeom prst="rect">
            <a:avLst/>
          </a:prstGeom>
        </p:spPr>
      </p:pic>
      <p:sp>
        <p:nvSpPr>
          <p:cNvPr id="19" name="Google Shape;1416;p37">
            <a:extLst>
              <a:ext uri="{FF2B5EF4-FFF2-40B4-BE49-F238E27FC236}">
                <a16:creationId xmlns:a16="http://schemas.microsoft.com/office/drawing/2014/main" id="{206C27EC-5FC1-406C-BC7E-8A51D8104BDF}"/>
              </a:ext>
            </a:extLst>
          </p:cNvPr>
          <p:cNvSpPr txBox="1">
            <a:spLocks/>
          </p:cNvSpPr>
          <p:nvPr/>
        </p:nvSpPr>
        <p:spPr>
          <a:xfrm>
            <a:off x="880323" y="3543577"/>
            <a:ext cx="3691676" cy="13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lgn="just"/>
            <a:r>
              <a:rPr lang="en-IE" sz="900" i="1" dirty="0"/>
              <a:t>PWM - Frequency and Duty Cycle </a:t>
            </a:r>
            <a:endParaRPr lang="en-GB" sz="900" i="1" dirty="0"/>
          </a:p>
        </p:txBody>
      </p:sp>
      <p:sp>
        <p:nvSpPr>
          <p:cNvPr id="20" name="Google Shape;1416;p37">
            <a:extLst>
              <a:ext uri="{FF2B5EF4-FFF2-40B4-BE49-F238E27FC236}">
                <a16:creationId xmlns:a16="http://schemas.microsoft.com/office/drawing/2014/main" id="{DA651DB6-6F79-40A1-9F0B-746519C5EC14}"/>
              </a:ext>
            </a:extLst>
          </p:cNvPr>
          <p:cNvSpPr txBox="1">
            <a:spLocks/>
          </p:cNvSpPr>
          <p:nvPr/>
        </p:nvSpPr>
        <p:spPr>
          <a:xfrm>
            <a:off x="6506440" y="962893"/>
            <a:ext cx="1704832" cy="13557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lgn="just"/>
            <a:r>
              <a:rPr lang="en-IE" sz="700" i="1" dirty="0" err="1"/>
              <a:t>Flyback</a:t>
            </a:r>
            <a:r>
              <a:rPr lang="en-IE" sz="700" i="1" dirty="0"/>
              <a:t> diode to maintain the flow of current in one direction</a:t>
            </a:r>
            <a:endParaRPr lang="en-GB" sz="700" i="1" dirty="0"/>
          </a:p>
        </p:txBody>
      </p:sp>
    </p:spTree>
    <p:extLst>
      <p:ext uri="{BB962C8B-B14F-4D97-AF65-F5344CB8AC3E}">
        <p14:creationId xmlns:p14="http://schemas.microsoft.com/office/powerpoint/2010/main" val="211420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2"/>
        <p:cNvGrpSpPr/>
        <p:nvPr/>
      </p:nvGrpSpPr>
      <p:grpSpPr>
        <a:xfrm>
          <a:off x="0" y="0"/>
          <a:ext cx="0" cy="0"/>
          <a:chOff x="0" y="0"/>
          <a:chExt cx="0" cy="0"/>
        </a:xfrm>
      </p:grpSpPr>
      <p:sp>
        <p:nvSpPr>
          <p:cNvPr id="6" name="TextBox 5">
            <a:extLst>
              <a:ext uri="{FF2B5EF4-FFF2-40B4-BE49-F238E27FC236}">
                <a16:creationId xmlns:a16="http://schemas.microsoft.com/office/drawing/2014/main" id="{8FC8BC46-A7D2-44F8-9DEF-DAD4032A85DC}"/>
              </a:ext>
            </a:extLst>
          </p:cNvPr>
          <p:cNvSpPr txBox="1"/>
          <p:nvPr/>
        </p:nvSpPr>
        <p:spPr>
          <a:xfrm>
            <a:off x="9144000" y="2833516"/>
            <a:ext cx="1905266" cy="369332"/>
          </a:xfrm>
          <a:prstGeom prst="rect">
            <a:avLst/>
          </a:prstGeom>
          <a:noFill/>
        </p:spPr>
        <p:txBody>
          <a:bodyPr wrap="square" rtlCol="0">
            <a:spAutoFit/>
          </a:bodyPr>
          <a:lstStyle/>
          <a:p>
            <a:r>
              <a:rPr lang="en-IE" sz="900" dirty="0">
                <a:hlinkClick r:id="rId3" tooltip="http://www.finsmes.com/2016/11/electric-raises-2m-in-funding.html"/>
              </a:rPr>
              <a:t>This Photo</a:t>
            </a:r>
            <a:r>
              <a:rPr lang="en-IE" sz="900" dirty="0"/>
              <a:t> by Unknown Author is licensed under </a:t>
            </a:r>
            <a:r>
              <a:rPr lang="en-IE" sz="900" dirty="0">
                <a:hlinkClick r:id="rId4" tooltip="https://creativecommons.org/licenses/by-nc-nd/3.0/"/>
              </a:rPr>
              <a:t>CC BY-NC-ND</a:t>
            </a:r>
            <a:endParaRPr lang="en-IE" sz="900" dirty="0"/>
          </a:p>
        </p:txBody>
      </p:sp>
      <p:sp>
        <p:nvSpPr>
          <p:cNvPr id="100" name="Google Shape;1262;p36">
            <a:extLst>
              <a:ext uri="{FF2B5EF4-FFF2-40B4-BE49-F238E27FC236}">
                <a16:creationId xmlns:a16="http://schemas.microsoft.com/office/drawing/2014/main" id="{2E04EF6C-301F-4199-B6BC-05BC61F7720A}"/>
              </a:ext>
            </a:extLst>
          </p:cNvPr>
          <p:cNvSpPr txBox="1">
            <a:spLocks/>
          </p:cNvSpPr>
          <p:nvPr/>
        </p:nvSpPr>
        <p:spPr>
          <a:xfrm>
            <a:off x="5432612" y="372593"/>
            <a:ext cx="3970894"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MOSFET &amp; MOSFET DRIVER</a:t>
            </a:r>
          </a:p>
        </p:txBody>
      </p:sp>
      <p:sp>
        <p:nvSpPr>
          <p:cNvPr id="126" name="Google Shape;1274;p36">
            <a:extLst>
              <a:ext uri="{FF2B5EF4-FFF2-40B4-BE49-F238E27FC236}">
                <a16:creationId xmlns:a16="http://schemas.microsoft.com/office/drawing/2014/main" id="{6B54397B-D99E-45FC-9473-E060030E4EE2}"/>
              </a:ext>
            </a:extLst>
          </p:cNvPr>
          <p:cNvSpPr txBox="1">
            <a:spLocks/>
          </p:cNvSpPr>
          <p:nvPr/>
        </p:nvSpPr>
        <p:spPr>
          <a:xfrm>
            <a:off x="8144359" y="91266"/>
            <a:ext cx="963344" cy="7151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Lilita One" panose="020B0604020202020204" charset="0"/>
              </a:rPr>
              <a:t>03</a:t>
            </a:r>
            <a:endParaRPr lang="en" dirty="0">
              <a:solidFill>
                <a:schemeClr val="accent1"/>
              </a:solidFill>
              <a:latin typeface="Lilita One" panose="020B0604020202020204" charset="0"/>
            </a:endParaRPr>
          </a:p>
        </p:txBody>
      </p:sp>
      <p:sp>
        <p:nvSpPr>
          <p:cNvPr id="230" name="Google Shape;1416;p37">
            <a:extLst>
              <a:ext uri="{FF2B5EF4-FFF2-40B4-BE49-F238E27FC236}">
                <a16:creationId xmlns:a16="http://schemas.microsoft.com/office/drawing/2014/main" id="{34412EB8-D80E-4ADC-BFCB-631608767171}"/>
              </a:ext>
            </a:extLst>
          </p:cNvPr>
          <p:cNvSpPr txBox="1">
            <a:spLocks/>
          </p:cNvSpPr>
          <p:nvPr/>
        </p:nvSpPr>
        <p:spPr>
          <a:xfrm>
            <a:off x="3449172" y="1481055"/>
            <a:ext cx="2845010" cy="12463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lgn="l"/>
            <a:endParaRPr lang="en-GB" dirty="0"/>
          </a:p>
        </p:txBody>
      </p:sp>
      <p:sp>
        <p:nvSpPr>
          <p:cNvPr id="231" name="Google Shape;1262;p36">
            <a:extLst>
              <a:ext uri="{FF2B5EF4-FFF2-40B4-BE49-F238E27FC236}">
                <a16:creationId xmlns:a16="http://schemas.microsoft.com/office/drawing/2014/main" id="{2E2936C8-1D9E-4DA6-8711-6771B70B9605}"/>
              </a:ext>
            </a:extLst>
          </p:cNvPr>
          <p:cNvSpPr txBox="1">
            <a:spLocks/>
          </p:cNvSpPr>
          <p:nvPr/>
        </p:nvSpPr>
        <p:spPr>
          <a:xfrm>
            <a:off x="668095" y="758977"/>
            <a:ext cx="3691677" cy="4309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MOSFET  (N TYPE)</a:t>
            </a:r>
          </a:p>
        </p:txBody>
      </p:sp>
      <p:sp>
        <p:nvSpPr>
          <p:cNvPr id="31" name="Rectangle 30">
            <a:extLst>
              <a:ext uri="{FF2B5EF4-FFF2-40B4-BE49-F238E27FC236}">
                <a16:creationId xmlns:a16="http://schemas.microsoft.com/office/drawing/2014/main" id="{083918D2-4B7B-4733-9F68-6835DA7E1A90}"/>
              </a:ext>
            </a:extLst>
          </p:cNvPr>
          <p:cNvSpPr/>
          <p:nvPr/>
        </p:nvSpPr>
        <p:spPr>
          <a:xfrm>
            <a:off x="-12871" y="4648373"/>
            <a:ext cx="9107703" cy="430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3" name="Google Shape;1262;p36">
            <a:extLst>
              <a:ext uri="{FF2B5EF4-FFF2-40B4-BE49-F238E27FC236}">
                <a16:creationId xmlns:a16="http://schemas.microsoft.com/office/drawing/2014/main" id="{7CE1447C-9CED-4A79-80E5-65CEE859425D}"/>
              </a:ext>
            </a:extLst>
          </p:cNvPr>
          <p:cNvSpPr txBox="1">
            <a:spLocks/>
          </p:cNvSpPr>
          <p:nvPr/>
        </p:nvSpPr>
        <p:spPr>
          <a:xfrm>
            <a:off x="6516644" y="2966441"/>
            <a:ext cx="3566801"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MOSFET DRIVER</a:t>
            </a:r>
          </a:p>
        </p:txBody>
      </p:sp>
      <p:grpSp>
        <p:nvGrpSpPr>
          <p:cNvPr id="235" name="Group 234">
            <a:extLst>
              <a:ext uri="{FF2B5EF4-FFF2-40B4-BE49-F238E27FC236}">
                <a16:creationId xmlns:a16="http://schemas.microsoft.com/office/drawing/2014/main" id="{F1414FDF-C808-4750-9C54-927338E0C259}"/>
              </a:ext>
            </a:extLst>
          </p:cNvPr>
          <p:cNvGrpSpPr/>
          <p:nvPr/>
        </p:nvGrpSpPr>
        <p:grpSpPr>
          <a:xfrm>
            <a:off x="9423130" y="2391766"/>
            <a:ext cx="2711518" cy="2496748"/>
            <a:chOff x="0" y="0"/>
            <a:chExt cx="2171065" cy="1880235"/>
          </a:xfrm>
        </p:grpSpPr>
        <p:pic>
          <p:nvPicPr>
            <p:cNvPr id="236" name="Picture 235">
              <a:extLst>
                <a:ext uri="{FF2B5EF4-FFF2-40B4-BE49-F238E27FC236}">
                  <a16:creationId xmlns:a16="http://schemas.microsoft.com/office/drawing/2014/main" id="{AA5DAFFE-358D-426B-8E98-42B5905FA2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171065" cy="1880235"/>
            </a:xfrm>
            <a:prstGeom prst="rect">
              <a:avLst/>
            </a:prstGeom>
          </p:spPr>
        </p:pic>
        <p:pic>
          <p:nvPicPr>
            <p:cNvPr id="237" name="Picture 236">
              <a:extLst>
                <a:ext uri="{FF2B5EF4-FFF2-40B4-BE49-F238E27FC236}">
                  <a16:creationId xmlns:a16="http://schemas.microsoft.com/office/drawing/2014/main" id="{1C0D2209-4120-44E3-A9F7-793F818B0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103" y="822500"/>
              <a:ext cx="505460" cy="505460"/>
            </a:xfrm>
            <a:prstGeom prst="rect">
              <a:avLst/>
            </a:prstGeom>
          </p:spPr>
        </p:pic>
      </p:grpSp>
      <p:pic>
        <p:nvPicPr>
          <p:cNvPr id="18" name="Picture 17">
            <a:extLst>
              <a:ext uri="{FF2B5EF4-FFF2-40B4-BE49-F238E27FC236}">
                <a16:creationId xmlns:a16="http://schemas.microsoft.com/office/drawing/2014/main" id="{889745B4-8E56-4D50-A1E0-2620691D4908}"/>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140" y="1231611"/>
            <a:ext cx="1767908" cy="1638431"/>
          </a:xfrm>
          <a:prstGeom prst="rect">
            <a:avLst/>
          </a:prstGeom>
          <a:noFill/>
          <a:ln>
            <a:noFill/>
          </a:ln>
        </p:spPr>
      </p:pic>
      <p:sp>
        <p:nvSpPr>
          <p:cNvPr id="19" name="Text Box 46">
            <a:extLst>
              <a:ext uri="{FF2B5EF4-FFF2-40B4-BE49-F238E27FC236}">
                <a16:creationId xmlns:a16="http://schemas.microsoft.com/office/drawing/2014/main" id="{0C2677A4-5624-4B74-BD81-E543B96CC0A0}"/>
              </a:ext>
            </a:extLst>
          </p:cNvPr>
          <p:cNvSpPr txBox="1"/>
          <p:nvPr/>
        </p:nvSpPr>
        <p:spPr>
          <a:xfrm>
            <a:off x="807140" y="1436260"/>
            <a:ext cx="487505" cy="511175"/>
          </a:xfrm>
          <a:prstGeom prst="rect">
            <a:avLst/>
          </a:prstGeom>
          <a:solidFill>
            <a:schemeClr val="tx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E" sz="7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IXTY64N055T</a:t>
            </a:r>
            <a:endParaRPr lang="en-IE" sz="7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0" name="Google Shape;2036;p43">
            <a:extLst>
              <a:ext uri="{FF2B5EF4-FFF2-40B4-BE49-F238E27FC236}">
                <a16:creationId xmlns:a16="http://schemas.microsoft.com/office/drawing/2014/main" id="{0CFC9718-AB73-48FB-B6FA-7D74F8BA8C21}"/>
              </a:ext>
            </a:extLst>
          </p:cNvPr>
          <p:cNvGrpSpPr/>
          <p:nvPr/>
        </p:nvGrpSpPr>
        <p:grpSpPr>
          <a:xfrm>
            <a:off x="6871437" y="1029189"/>
            <a:ext cx="1272922" cy="1758210"/>
            <a:chOff x="387615" y="1194445"/>
            <a:chExt cx="2247250" cy="3504956"/>
          </a:xfrm>
        </p:grpSpPr>
        <p:sp>
          <p:nvSpPr>
            <p:cNvPr id="21" name="Google Shape;2037;p43">
              <a:extLst>
                <a:ext uri="{FF2B5EF4-FFF2-40B4-BE49-F238E27FC236}">
                  <a16:creationId xmlns:a16="http://schemas.microsoft.com/office/drawing/2014/main" id="{C1B425CB-DE18-42D8-92BD-473564EE0B4B}"/>
                </a:ext>
              </a:extLst>
            </p:cNvPr>
            <p:cNvSpPr/>
            <p:nvPr/>
          </p:nvSpPr>
          <p:spPr>
            <a:xfrm>
              <a:off x="1243574" y="4625814"/>
              <a:ext cx="76055" cy="49806"/>
            </a:xfrm>
            <a:custGeom>
              <a:avLst/>
              <a:gdLst/>
              <a:ahLst/>
              <a:cxnLst/>
              <a:rect l="l" t="t" r="r" b="b"/>
              <a:pathLst>
                <a:path w="2373" h="1554" extrusionOk="0">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38;p43">
              <a:extLst>
                <a:ext uri="{FF2B5EF4-FFF2-40B4-BE49-F238E27FC236}">
                  <a16:creationId xmlns:a16="http://schemas.microsoft.com/office/drawing/2014/main" id="{868A8A37-FA10-44B6-B534-39EB99BF362E}"/>
                </a:ext>
              </a:extLst>
            </p:cNvPr>
            <p:cNvSpPr/>
            <p:nvPr/>
          </p:nvSpPr>
          <p:spPr>
            <a:xfrm>
              <a:off x="1252677" y="4640589"/>
              <a:ext cx="9134" cy="7275"/>
            </a:xfrm>
            <a:custGeom>
              <a:avLst/>
              <a:gdLst/>
              <a:ahLst/>
              <a:cxnLst/>
              <a:rect l="l" t="t" r="r" b="b"/>
              <a:pathLst>
                <a:path w="285" h="227" extrusionOk="0">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39;p43">
              <a:extLst>
                <a:ext uri="{FF2B5EF4-FFF2-40B4-BE49-F238E27FC236}">
                  <a16:creationId xmlns:a16="http://schemas.microsoft.com/office/drawing/2014/main" id="{A2496B0D-9176-46EC-B2B9-1F7CB6922A79}"/>
                </a:ext>
              </a:extLst>
            </p:cNvPr>
            <p:cNvSpPr/>
            <p:nvPr/>
          </p:nvSpPr>
          <p:spPr>
            <a:xfrm>
              <a:off x="1270336" y="4631871"/>
              <a:ext cx="9134" cy="3814"/>
            </a:xfrm>
            <a:custGeom>
              <a:avLst/>
              <a:gdLst/>
              <a:ahLst/>
              <a:cxnLst/>
              <a:rect l="l" t="t" r="r" b="b"/>
              <a:pathLst>
                <a:path w="285" h="119" extrusionOk="0">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40;p43">
              <a:extLst>
                <a:ext uri="{FF2B5EF4-FFF2-40B4-BE49-F238E27FC236}">
                  <a16:creationId xmlns:a16="http://schemas.microsoft.com/office/drawing/2014/main" id="{FAA7792C-1752-45DD-8796-FDC7AA3D2198}"/>
                </a:ext>
              </a:extLst>
            </p:cNvPr>
            <p:cNvSpPr/>
            <p:nvPr/>
          </p:nvSpPr>
          <p:spPr>
            <a:xfrm>
              <a:off x="1288092" y="4630525"/>
              <a:ext cx="10673" cy="2949"/>
            </a:xfrm>
            <a:custGeom>
              <a:avLst/>
              <a:gdLst/>
              <a:ahLst/>
              <a:cxnLst/>
              <a:rect l="l" t="t" r="r" b="b"/>
              <a:pathLst>
                <a:path w="333" h="92" extrusionOk="0">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1;p43">
              <a:extLst>
                <a:ext uri="{FF2B5EF4-FFF2-40B4-BE49-F238E27FC236}">
                  <a16:creationId xmlns:a16="http://schemas.microsoft.com/office/drawing/2014/main" id="{1F94657F-A3EE-4FAF-B44D-52B98CE8C473}"/>
                </a:ext>
              </a:extLst>
            </p:cNvPr>
            <p:cNvSpPr/>
            <p:nvPr/>
          </p:nvSpPr>
          <p:spPr>
            <a:xfrm>
              <a:off x="1306232" y="4634371"/>
              <a:ext cx="5384" cy="2179"/>
            </a:xfrm>
            <a:custGeom>
              <a:avLst/>
              <a:gdLst/>
              <a:ahLst/>
              <a:cxnLst/>
              <a:rect l="l" t="t" r="r" b="b"/>
              <a:pathLst>
                <a:path w="168" h="68" extrusionOk="0">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2;p43">
              <a:extLst>
                <a:ext uri="{FF2B5EF4-FFF2-40B4-BE49-F238E27FC236}">
                  <a16:creationId xmlns:a16="http://schemas.microsoft.com/office/drawing/2014/main" id="{34B57A10-BE70-411E-A67E-92072E47F7A5}"/>
                </a:ext>
              </a:extLst>
            </p:cNvPr>
            <p:cNvSpPr/>
            <p:nvPr/>
          </p:nvSpPr>
          <p:spPr>
            <a:xfrm>
              <a:off x="2398656" y="4658441"/>
              <a:ext cx="25736" cy="16666"/>
            </a:xfrm>
            <a:custGeom>
              <a:avLst/>
              <a:gdLst/>
              <a:ahLst/>
              <a:cxnLst/>
              <a:rect l="l" t="t" r="r" b="b"/>
              <a:pathLst>
                <a:path w="803" h="520" extrusionOk="0">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43;p43">
              <a:extLst>
                <a:ext uri="{FF2B5EF4-FFF2-40B4-BE49-F238E27FC236}">
                  <a16:creationId xmlns:a16="http://schemas.microsoft.com/office/drawing/2014/main" id="{F9CE9C0A-FDE5-4091-A08C-28306706853B}"/>
                </a:ext>
              </a:extLst>
            </p:cNvPr>
            <p:cNvSpPr/>
            <p:nvPr/>
          </p:nvSpPr>
          <p:spPr>
            <a:xfrm>
              <a:off x="1184122" y="1956626"/>
              <a:ext cx="211562" cy="279764"/>
            </a:xfrm>
            <a:custGeom>
              <a:avLst/>
              <a:gdLst/>
              <a:ahLst/>
              <a:cxnLst/>
              <a:rect l="l" t="t" r="r" b="b"/>
              <a:pathLst>
                <a:path w="6601" h="8729" extrusionOk="0">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44;p43">
              <a:extLst>
                <a:ext uri="{FF2B5EF4-FFF2-40B4-BE49-F238E27FC236}">
                  <a16:creationId xmlns:a16="http://schemas.microsoft.com/office/drawing/2014/main" id="{BAA9389E-0D45-495F-B7B0-C5D04ED37A1C}"/>
                </a:ext>
              </a:extLst>
            </p:cNvPr>
            <p:cNvSpPr/>
            <p:nvPr/>
          </p:nvSpPr>
          <p:spPr>
            <a:xfrm>
              <a:off x="1037493" y="4486557"/>
              <a:ext cx="316430" cy="191755"/>
            </a:xfrm>
            <a:custGeom>
              <a:avLst/>
              <a:gdLst/>
              <a:ahLst/>
              <a:cxnLst/>
              <a:rect l="l" t="t" r="r" b="b"/>
              <a:pathLst>
                <a:path w="9873" h="5983" extrusionOk="0">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45;p43">
              <a:extLst>
                <a:ext uri="{FF2B5EF4-FFF2-40B4-BE49-F238E27FC236}">
                  <a16:creationId xmlns:a16="http://schemas.microsoft.com/office/drawing/2014/main" id="{7DB010C7-C219-47F8-A6DA-9EA6B8DD33C4}"/>
                </a:ext>
              </a:extLst>
            </p:cNvPr>
            <p:cNvSpPr/>
            <p:nvPr/>
          </p:nvSpPr>
          <p:spPr>
            <a:xfrm>
              <a:off x="1040313" y="4552099"/>
              <a:ext cx="259509" cy="126213"/>
            </a:xfrm>
            <a:custGeom>
              <a:avLst/>
              <a:gdLst/>
              <a:ahLst/>
              <a:cxnLst/>
              <a:rect l="l" t="t" r="r" b="b"/>
              <a:pathLst>
                <a:path w="8097" h="3938" extrusionOk="0">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46;p43">
              <a:extLst>
                <a:ext uri="{FF2B5EF4-FFF2-40B4-BE49-F238E27FC236}">
                  <a16:creationId xmlns:a16="http://schemas.microsoft.com/office/drawing/2014/main" id="{1E0345E2-1681-40E7-9A53-85CC030915CD}"/>
                </a:ext>
              </a:extLst>
            </p:cNvPr>
            <p:cNvSpPr/>
            <p:nvPr/>
          </p:nvSpPr>
          <p:spPr>
            <a:xfrm>
              <a:off x="1090407" y="4552964"/>
              <a:ext cx="8589" cy="30576"/>
            </a:xfrm>
            <a:custGeom>
              <a:avLst/>
              <a:gdLst/>
              <a:ahLst/>
              <a:cxnLst/>
              <a:rect l="l" t="t" r="r" b="b"/>
              <a:pathLst>
                <a:path w="268" h="954" extrusionOk="0">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47;p43">
              <a:extLst>
                <a:ext uri="{FF2B5EF4-FFF2-40B4-BE49-F238E27FC236}">
                  <a16:creationId xmlns:a16="http://schemas.microsoft.com/office/drawing/2014/main" id="{7BE853EC-7091-4EC3-9BCD-545FE4CFDCE4}"/>
                </a:ext>
              </a:extLst>
            </p:cNvPr>
            <p:cNvSpPr/>
            <p:nvPr/>
          </p:nvSpPr>
          <p:spPr>
            <a:xfrm>
              <a:off x="1147168" y="4565271"/>
              <a:ext cx="3269" cy="16634"/>
            </a:xfrm>
            <a:custGeom>
              <a:avLst/>
              <a:gdLst/>
              <a:ahLst/>
              <a:cxnLst/>
              <a:rect l="l" t="t" r="r" b="b"/>
              <a:pathLst>
                <a:path w="102" h="519" extrusionOk="0">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48;p43">
              <a:extLst>
                <a:ext uri="{FF2B5EF4-FFF2-40B4-BE49-F238E27FC236}">
                  <a16:creationId xmlns:a16="http://schemas.microsoft.com/office/drawing/2014/main" id="{8E28EE32-2F91-4CEA-9E78-7665E28325A8}"/>
                </a:ext>
              </a:extLst>
            </p:cNvPr>
            <p:cNvSpPr/>
            <p:nvPr/>
          </p:nvSpPr>
          <p:spPr>
            <a:xfrm>
              <a:off x="1158962" y="4567899"/>
              <a:ext cx="6987" cy="13012"/>
            </a:xfrm>
            <a:custGeom>
              <a:avLst/>
              <a:gdLst/>
              <a:ahLst/>
              <a:cxnLst/>
              <a:rect l="l" t="t" r="r" b="b"/>
              <a:pathLst>
                <a:path w="218" h="406" extrusionOk="0">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49;p43">
              <a:extLst>
                <a:ext uri="{FF2B5EF4-FFF2-40B4-BE49-F238E27FC236}">
                  <a16:creationId xmlns:a16="http://schemas.microsoft.com/office/drawing/2014/main" id="{A52E752C-EEB9-4BCD-B4EF-082C431B4C58}"/>
                </a:ext>
              </a:extLst>
            </p:cNvPr>
            <p:cNvSpPr/>
            <p:nvPr/>
          </p:nvSpPr>
          <p:spPr>
            <a:xfrm>
              <a:off x="1163770" y="4562611"/>
              <a:ext cx="16089" cy="7532"/>
            </a:xfrm>
            <a:custGeom>
              <a:avLst/>
              <a:gdLst/>
              <a:ahLst/>
              <a:cxnLst/>
              <a:rect l="l" t="t" r="r" b="b"/>
              <a:pathLst>
                <a:path w="502" h="235" extrusionOk="0">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50;p43">
              <a:extLst>
                <a:ext uri="{FF2B5EF4-FFF2-40B4-BE49-F238E27FC236}">
                  <a16:creationId xmlns:a16="http://schemas.microsoft.com/office/drawing/2014/main" id="{6A24DC34-AF8D-448C-A7BA-CD1E879D1ABF}"/>
                </a:ext>
              </a:extLst>
            </p:cNvPr>
            <p:cNvSpPr/>
            <p:nvPr/>
          </p:nvSpPr>
          <p:spPr>
            <a:xfrm>
              <a:off x="1168609" y="4554054"/>
              <a:ext cx="18749" cy="7051"/>
            </a:xfrm>
            <a:custGeom>
              <a:avLst/>
              <a:gdLst/>
              <a:ahLst/>
              <a:cxnLst/>
              <a:rect l="l" t="t" r="r" b="b"/>
              <a:pathLst>
                <a:path w="585" h="220" extrusionOk="0">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51;p43">
              <a:extLst>
                <a:ext uri="{FF2B5EF4-FFF2-40B4-BE49-F238E27FC236}">
                  <a16:creationId xmlns:a16="http://schemas.microsoft.com/office/drawing/2014/main" id="{F707D21A-D3D3-446A-9750-60C68856B41F}"/>
                </a:ext>
              </a:extLst>
            </p:cNvPr>
            <p:cNvSpPr/>
            <p:nvPr/>
          </p:nvSpPr>
          <p:spPr>
            <a:xfrm>
              <a:off x="1125214" y="4541202"/>
              <a:ext cx="25736" cy="26794"/>
            </a:xfrm>
            <a:custGeom>
              <a:avLst/>
              <a:gdLst/>
              <a:ahLst/>
              <a:cxnLst/>
              <a:rect l="l" t="t" r="r" b="b"/>
              <a:pathLst>
                <a:path w="803" h="836" extrusionOk="0">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52;p43">
              <a:extLst>
                <a:ext uri="{FF2B5EF4-FFF2-40B4-BE49-F238E27FC236}">
                  <a16:creationId xmlns:a16="http://schemas.microsoft.com/office/drawing/2014/main" id="{F5B9C7FF-C878-463F-84BD-638FA53322B8}"/>
                </a:ext>
              </a:extLst>
            </p:cNvPr>
            <p:cNvSpPr/>
            <p:nvPr/>
          </p:nvSpPr>
          <p:spPr>
            <a:xfrm>
              <a:off x="1147713" y="4549887"/>
              <a:ext cx="21441" cy="15640"/>
            </a:xfrm>
            <a:custGeom>
              <a:avLst/>
              <a:gdLst/>
              <a:ahLst/>
              <a:cxnLst/>
              <a:rect l="l" t="t" r="r" b="b"/>
              <a:pathLst>
                <a:path w="669" h="488" extrusionOk="0">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53;p43">
              <a:extLst>
                <a:ext uri="{FF2B5EF4-FFF2-40B4-BE49-F238E27FC236}">
                  <a16:creationId xmlns:a16="http://schemas.microsoft.com/office/drawing/2014/main" id="{FE3794C2-49CA-4CB2-9D28-6D7E125965ED}"/>
                </a:ext>
              </a:extLst>
            </p:cNvPr>
            <p:cNvSpPr/>
            <p:nvPr/>
          </p:nvSpPr>
          <p:spPr>
            <a:xfrm>
              <a:off x="1304085" y="4561009"/>
              <a:ext cx="28396" cy="63203"/>
            </a:xfrm>
            <a:custGeom>
              <a:avLst/>
              <a:gdLst/>
              <a:ahLst/>
              <a:cxnLst/>
              <a:rect l="l" t="t" r="r" b="b"/>
              <a:pathLst>
                <a:path w="886" h="1972" extrusionOk="0">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54;p43">
              <a:extLst>
                <a:ext uri="{FF2B5EF4-FFF2-40B4-BE49-F238E27FC236}">
                  <a16:creationId xmlns:a16="http://schemas.microsoft.com/office/drawing/2014/main" id="{8B9381B0-107B-470C-8558-2CA6F530E50B}"/>
                </a:ext>
              </a:extLst>
            </p:cNvPr>
            <p:cNvSpPr/>
            <p:nvPr/>
          </p:nvSpPr>
          <p:spPr>
            <a:xfrm>
              <a:off x="1186269" y="4606488"/>
              <a:ext cx="45030" cy="20416"/>
            </a:xfrm>
            <a:custGeom>
              <a:avLst/>
              <a:gdLst/>
              <a:ahLst/>
              <a:cxnLst/>
              <a:rect l="l" t="t" r="r" b="b"/>
              <a:pathLst>
                <a:path w="1405" h="637" extrusionOk="0">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5;p43">
              <a:extLst>
                <a:ext uri="{FF2B5EF4-FFF2-40B4-BE49-F238E27FC236}">
                  <a16:creationId xmlns:a16="http://schemas.microsoft.com/office/drawing/2014/main" id="{92427E19-7F1F-4CE7-A0BD-404D9DAECC95}"/>
                </a:ext>
              </a:extLst>
            </p:cNvPr>
            <p:cNvSpPr/>
            <p:nvPr/>
          </p:nvSpPr>
          <p:spPr>
            <a:xfrm>
              <a:off x="2346799" y="4458705"/>
              <a:ext cx="281079" cy="240183"/>
            </a:xfrm>
            <a:custGeom>
              <a:avLst/>
              <a:gdLst/>
              <a:ahLst/>
              <a:cxnLst/>
              <a:rect l="l" t="t" r="r" b="b"/>
              <a:pathLst>
                <a:path w="8770" h="7494" extrusionOk="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6;p43">
              <a:extLst>
                <a:ext uri="{FF2B5EF4-FFF2-40B4-BE49-F238E27FC236}">
                  <a16:creationId xmlns:a16="http://schemas.microsoft.com/office/drawing/2014/main" id="{D16170CF-FEB5-41EB-9869-0E7631C8EADE}"/>
                </a:ext>
              </a:extLst>
            </p:cNvPr>
            <p:cNvSpPr/>
            <p:nvPr/>
          </p:nvSpPr>
          <p:spPr>
            <a:xfrm>
              <a:off x="2567880" y="4532612"/>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57;p43">
              <a:extLst>
                <a:ext uri="{FF2B5EF4-FFF2-40B4-BE49-F238E27FC236}">
                  <a16:creationId xmlns:a16="http://schemas.microsoft.com/office/drawing/2014/main" id="{5C833E6F-8468-491F-BAD2-F7979897EBB7}"/>
                </a:ext>
              </a:extLst>
            </p:cNvPr>
            <p:cNvSpPr/>
            <p:nvPr/>
          </p:nvSpPr>
          <p:spPr>
            <a:xfrm>
              <a:off x="2361190" y="4574374"/>
              <a:ext cx="266688" cy="125027"/>
            </a:xfrm>
            <a:custGeom>
              <a:avLst/>
              <a:gdLst/>
              <a:ahLst/>
              <a:cxnLst/>
              <a:rect l="l" t="t" r="r" b="b"/>
              <a:pathLst>
                <a:path w="8321" h="3901" extrusionOk="0">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58;p43">
              <a:extLst>
                <a:ext uri="{FF2B5EF4-FFF2-40B4-BE49-F238E27FC236}">
                  <a16:creationId xmlns:a16="http://schemas.microsoft.com/office/drawing/2014/main" id="{E0487F6C-1F5A-43AF-8F3D-91EA89D6AA6E}"/>
                </a:ext>
              </a:extLst>
            </p:cNvPr>
            <p:cNvSpPr/>
            <p:nvPr/>
          </p:nvSpPr>
          <p:spPr>
            <a:xfrm>
              <a:off x="2369202" y="4573316"/>
              <a:ext cx="259220" cy="123200"/>
            </a:xfrm>
            <a:custGeom>
              <a:avLst/>
              <a:gdLst/>
              <a:ahLst/>
              <a:cxnLst/>
              <a:rect l="l" t="t" r="r" b="b"/>
              <a:pathLst>
                <a:path w="8088" h="3844" extrusionOk="0">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59;p43">
              <a:extLst>
                <a:ext uri="{FF2B5EF4-FFF2-40B4-BE49-F238E27FC236}">
                  <a16:creationId xmlns:a16="http://schemas.microsoft.com/office/drawing/2014/main" id="{A46A7A6B-59D0-4BB4-AD59-942FB902E773}"/>
                </a:ext>
              </a:extLst>
            </p:cNvPr>
            <p:cNvSpPr/>
            <p:nvPr/>
          </p:nvSpPr>
          <p:spPr>
            <a:xfrm>
              <a:off x="2444167" y="4621936"/>
              <a:ext cx="15031" cy="9262"/>
            </a:xfrm>
            <a:custGeom>
              <a:avLst/>
              <a:gdLst/>
              <a:ahLst/>
              <a:cxnLst/>
              <a:rect l="l" t="t" r="r" b="b"/>
              <a:pathLst>
                <a:path w="469" h="289" extrusionOk="0">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60;p43">
              <a:extLst>
                <a:ext uri="{FF2B5EF4-FFF2-40B4-BE49-F238E27FC236}">
                  <a16:creationId xmlns:a16="http://schemas.microsoft.com/office/drawing/2014/main" id="{45E678C3-6569-4855-900B-728481E726E2}"/>
                </a:ext>
              </a:extLst>
            </p:cNvPr>
            <p:cNvSpPr/>
            <p:nvPr/>
          </p:nvSpPr>
          <p:spPr>
            <a:xfrm>
              <a:off x="2454359" y="4614340"/>
              <a:ext cx="13942" cy="4199"/>
            </a:xfrm>
            <a:custGeom>
              <a:avLst/>
              <a:gdLst/>
              <a:ahLst/>
              <a:cxnLst/>
              <a:rect l="l" t="t" r="r" b="b"/>
              <a:pathLst>
                <a:path w="435" h="131" extrusionOk="0">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61;p43">
              <a:extLst>
                <a:ext uri="{FF2B5EF4-FFF2-40B4-BE49-F238E27FC236}">
                  <a16:creationId xmlns:a16="http://schemas.microsoft.com/office/drawing/2014/main" id="{5F16508E-62B5-4545-A9B2-0F6B2BDB2D3E}"/>
                </a:ext>
              </a:extLst>
            </p:cNvPr>
            <p:cNvSpPr/>
            <p:nvPr/>
          </p:nvSpPr>
          <p:spPr>
            <a:xfrm>
              <a:off x="2452757" y="4600078"/>
              <a:ext cx="16634" cy="8077"/>
            </a:xfrm>
            <a:custGeom>
              <a:avLst/>
              <a:gdLst/>
              <a:ahLst/>
              <a:cxnLst/>
              <a:rect l="l" t="t" r="r" b="b"/>
              <a:pathLst>
                <a:path w="519" h="252" extrusionOk="0">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62;p43">
              <a:extLst>
                <a:ext uri="{FF2B5EF4-FFF2-40B4-BE49-F238E27FC236}">
                  <a16:creationId xmlns:a16="http://schemas.microsoft.com/office/drawing/2014/main" id="{88DB9FA5-26DA-4508-B9B2-A3813957FA90}"/>
                </a:ext>
              </a:extLst>
            </p:cNvPr>
            <p:cNvSpPr/>
            <p:nvPr/>
          </p:nvSpPr>
          <p:spPr>
            <a:xfrm>
              <a:off x="2449552" y="4588860"/>
              <a:ext cx="17692" cy="10192"/>
            </a:xfrm>
            <a:custGeom>
              <a:avLst/>
              <a:gdLst/>
              <a:ahLst/>
              <a:cxnLst/>
              <a:rect l="l" t="t" r="r" b="b"/>
              <a:pathLst>
                <a:path w="552" h="318" extrusionOk="0">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63;p43">
              <a:extLst>
                <a:ext uri="{FF2B5EF4-FFF2-40B4-BE49-F238E27FC236}">
                  <a16:creationId xmlns:a16="http://schemas.microsoft.com/office/drawing/2014/main" id="{DC48BD95-D625-4FDE-A67C-6C7CE4DA89C7}"/>
                </a:ext>
              </a:extLst>
            </p:cNvPr>
            <p:cNvSpPr/>
            <p:nvPr/>
          </p:nvSpPr>
          <p:spPr>
            <a:xfrm>
              <a:off x="2413656" y="4613443"/>
              <a:ext cx="33781" cy="14519"/>
            </a:xfrm>
            <a:custGeom>
              <a:avLst/>
              <a:gdLst/>
              <a:ahLst/>
              <a:cxnLst/>
              <a:rect l="l" t="t" r="r" b="b"/>
              <a:pathLst>
                <a:path w="1054" h="453" extrusionOk="0">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64;p43">
              <a:extLst>
                <a:ext uri="{FF2B5EF4-FFF2-40B4-BE49-F238E27FC236}">
                  <a16:creationId xmlns:a16="http://schemas.microsoft.com/office/drawing/2014/main" id="{2426CA0A-7AC1-4F26-B6AC-84D0F51F0904}"/>
                </a:ext>
              </a:extLst>
            </p:cNvPr>
            <p:cNvSpPr/>
            <p:nvPr/>
          </p:nvSpPr>
          <p:spPr>
            <a:xfrm>
              <a:off x="2439360" y="4597834"/>
              <a:ext cx="11826" cy="23717"/>
            </a:xfrm>
            <a:custGeom>
              <a:avLst/>
              <a:gdLst/>
              <a:ahLst/>
              <a:cxnLst/>
              <a:rect l="l" t="t" r="r" b="b"/>
              <a:pathLst>
                <a:path w="369" h="740" extrusionOk="0">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65;p43">
              <a:extLst>
                <a:ext uri="{FF2B5EF4-FFF2-40B4-BE49-F238E27FC236}">
                  <a16:creationId xmlns:a16="http://schemas.microsoft.com/office/drawing/2014/main" id="{779AE91A-75C9-4E4A-9780-9126B8453C80}"/>
                </a:ext>
              </a:extLst>
            </p:cNvPr>
            <p:cNvSpPr/>
            <p:nvPr/>
          </p:nvSpPr>
          <p:spPr>
            <a:xfrm>
              <a:off x="2564675" y="4532612"/>
              <a:ext cx="40736" cy="69132"/>
            </a:xfrm>
            <a:custGeom>
              <a:avLst/>
              <a:gdLst/>
              <a:ahLst/>
              <a:cxnLst/>
              <a:rect l="l" t="t" r="r" b="b"/>
              <a:pathLst>
                <a:path w="1271" h="2157" extrusionOk="0">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66;p43">
              <a:extLst>
                <a:ext uri="{FF2B5EF4-FFF2-40B4-BE49-F238E27FC236}">
                  <a16:creationId xmlns:a16="http://schemas.microsoft.com/office/drawing/2014/main" id="{33DB5033-EEA5-4A50-B942-481A7D699056}"/>
                </a:ext>
              </a:extLst>
            </p:cNvPr>
            <p:cNvSpPr/>
            <p:nvPr/>
          </p:nvSpPr>
          <p:spPr>
            <a:xfrm>
              <a:off x="2559323" y="4476942"/>
              <a:ext cx="30544" cy="62145"/>
            </a:xfrm>
            <a:custGeom>
              <a:avLst/>
              <a:gdLst/>
              <a:ahLst/>
              <a:cxnLst/>
              <a:rect l="l" t="t" r="r" b="b"/>
              <a:pathLst>
                <a:path w="953" h="1939" extrusionOk="0">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67;p43">
              <a:extLst>
                <a:ext uri="{FF2B5EF4-FFF2-40B4-BE49-F238E27FC236}">
                  <a16:creationId xmlns:a16="http://schemas.microsoft.com/office/drawing/2014/main" id="{E635DF78-D5D0-4B5D-9D2E-034C8961C85D}"/>
                </a:ext>
              </a:extLst>
            </p:cNvPr>
            <p:cNvSpPr/>
            <p:nvPr/>
          </p:nvSpPr>
          <p:spPr>
            <a:xfrm>
              <a:off x="2500960" y="4596841"/>
              <a:ext cx="44453" cy="22018"/>
            </a:xfrm>
            <a:custGeom>
              <a:avLst/>
              <a:gdLst/>
              <a:ahLst/>
              <a:cxnLst/>
              <a:rect l="l" t="t" r="r" b="b"/>
              <a:pathLst>
                <a:path w="1387" h="687" extrusionOk="0">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68;p43">
              <a:extLst>
                <a:ext uri="{FF2B5EF4-FFF2-40B4-BE49-F238E27FC236}">
                  <a16:creationId xmlns:a16="http://schemas.microsoft.com/office/drawing/2014/main" id="{9340183D-7C1C-4186-AAF0-D0986A7ECBC7}"/>
                </a:ext>
              </a:extLst>
            </p:cNvPr>
            <p:cNvSpPr/>
            <p:nvPr/>
          </p:nvSpPr>
          <p:spPr>
            <a:xfrm>
              <a:off x="2573778" y="4582867"/>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69;p43">
              <a:extLst>
                <a:ext uri="{FF2B5EF4-FFF2-40B4-BE49-F238E27FC236}">
                  <a16:creationId xmlns:a16="http://schemas.microsoft.com/office/drawing/2014/main" id="{81C8FDD7-02EE-40CB-BC7F-71A7B58BE412}"/>
                </a:ext>
              </a:extLst>
            </p:cNvPr>
            <p:cNvSpPr/>
            <p:nvPr/>
          </p:nvSpPr>
          <p:spPr>
            <a:xfrm>
              <a:off x="2576438" y="4563156"/>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70;p43">
              <a:extLst>
                <a:ext uri="{FF2B5EF4-FFF2-40B4-BE49-F238E27FC236}">
                  <a16:creationId xmlns:a16="http://schemas.microsoft.com/office/drawing/2014/main" id="{2138EBE5-2EB3-466E-BAA8-98BFBA489FCD}"/>
                </a:ext>
              </a:extLst>
            </p:cNvPr>
            <p:cNvSpPr/>
            <p:nvPr/>
          </p:nvSpPr>
          <p:spPr>
            <a:xfrm>
              <a:off x="2585540" y="4548926"/>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71;p43">
              <a:extLst>
                <a:ext uri="{FF2B5EF4-FFF2-40B4-BE49-F238E27FC236}">
                  <a16:creationId xmlns:a16="http://schemas.microsoft.com/office/drawing/2014/main" id="{A6B5E1CB-9B26-44EE-B105-410EEE0DB43D}"/>
                </a:ext>
              </a:extLst>
            </p:cNvPr>
            <p:cNvSpPr/>
            <p:nvPr/>
          </p:nvSpPr>
          <p:spPr>
            <a:xfrm>
              <a:off x="2598937" y="4540433"/>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72;p43">
              <a:extLst>
                <a:ext uri="{FF2B5EF4-FFF2-40B4-BE49-F238E27FC236}">
                  <a16:creationId xmlns:a16="http://schemas.microsoft.com/office/drawing/2014/main" id="{B5C22366-174C-4000-8A37-E2A6F7529A9F}"/>
                </a:ext>
              </a:extLst>
            </p:cNvPr>
            <p:cNvSpPr/>
            <p:nvPr/>
          </p:nvSpPr>
          <p:spPr>
            <a:xfrm>
              <a:off x="1828359" y="2877358"/>
              <a:ext cx="806506" cy="1736693"/>
            </a:xfrm>
            <a:custGeom>
              <a:avLst/>
              <a:gdLst/>
              <a:ahLst/>
              <a:cxnLst/>
              <a:rect l="l" t="t" r="r" b="b"/>
              <a:pathLst>
                <a:path w="25164" h="54187" extrusionOk="0">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73;p43">
              <a:extLst>
                <a:ext uri="{FF2B5EF4-FFF2-40B4-BE49-F238E27FC236}">
                  <a16:creationId xmlns:a16="http://schemas.microsoft.com/office/drawing/2014/main" id="{4510E814-FC6C-43EE-A209-9C3D541B6263}"/>
                </a:ext>
              </a:extLst>
            </p:cNvPr>
            <p:cNvSpPr/>
            <p:nvPr/>
          </p:nvSpPr>
          <p:spPr>
            <a:xfrm>
              <a:off x="2347793" y="4419636"/>
              <a:ext cx="251176" cy="116758"/>
            </a:xfrm>
            <a:custGeom>
              <a:avLst/>
              <a:gdLst/>
              <a:ahLst/>
              <a:cxnLst/>
              <a:rect l="l" t="t" r="r" b="b"/>
              <a:pathLst>
                <a:path w="7837" h="3643" extrusionOk="0">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74;p43">
              <a:extLst>
                <a:ext uri="{FF2B5EF4-FFF2-40B4-BE49-F238E27FC236}">
                  <a16:creationId xmlns:a16="http://schemas.microsoft.com/office/drawing/2014/main" id="{A78C38BC-2397-4BF2-B366-B29EA47F362C}"/>
                </a:ext>
              </a:extLst>
            </p:cNvPr>
            <p:cNvSpPr/>
            <p:nvPr/>
          </p:nvSpPr>
          <p:spPr>
            <a:xfrm>
              <a:off x="1130053" y="2581216"/>
              <a:ext cx="1238668" cy="2047835"/>
            </a:xfrm>
            <a:custGeom>
              <a:avLst/>
              <a:gdLst/>
              <a:ahLst/>
              <a:cxnLst/>
              <a:rect l="l" t="t" r="r" b="b"/>
              <a:pathLst>
                <a:path w="38648" h="63895" extrusionOk="0">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75;p43">
              <a:extLst>
                <a:ext uri="{FF2B5EF4-FFF2-40B4-BE49-F238E27FC236}">
                  <a16:creationId xmlns:a16="http://schemas.microsoft.com/office/drawing/2014/main" id="{B6B3FD28-7CB5-4D98-B7E3-2CBA2AE7CEE9}"/>
                </a:ext>
              </a:extLst>
            </p:cNvPr>
            <p:cNvSpPr/>
            <p:nvPr/>
          </p:nvSpPr>
          <p:spPr>
            <a:xfrm>
              <a:off x="1639296" y="3365223"/>
              <a:ext cx="223356" cy="129290"/>
            </a:xfrm>
            <a:custGeom>
              <a:avLst/>
              <a:gdLst/>
              <a:ahLst/>
              <a:cxnLst/>
              <a:rect l="l" t="t" r="r" b="b"/>
              <a:pathLst>
                <a:path w="6969" h="4034" extrusionOk="0">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76;p43">
              <a:extLst>
                <a:ext uri="{FF2B5EF4-FFF2-40B4-BE49-F238E27FC236}">
                  <a16:creationId xmlns:a16="http://schemas.microsoft.com/office/drawing/2014/main" id="{097B05BA-3AD9-4635-B645-7925D8E5C698}"/>
                </a:ext>
              </a:extLst>
            </p:cNvPr>
            <p:cNvSpPr/>
            <p:nvPr/>
          </p:nvSpPr>
          <p:spPr>
            <a:xfrm>
              <a:off x="1609842" y="3424644"/>
              <a:ext cx="201947" cy="181884"/>
            </a:xfrm>
            <a:custGeom>
              <a:avLst/>
              <a:gdLst/>
              <a:ahLst/>
              <a:cxnLst/>
              <a:rect l="l" t="t" r="r" b="b"/>
              <a:pathLst>
                <a:path w="6301" h="5675" extrusionOk="0">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77;p43">
              <a:extLst>
                <a:ext uri="{FF2B5EF4-FFF2-40B4-BE49-F238E27FC236}">
                  <a16:creationId xmlns:a16="http://schemas.microsoft.com/office/drawing/2014/main" id="{BDA2E699-64B0-4353-BE49-552F38C5F33D}"/>
                </a:ext>
              </a:extLst>
            </p:cNvPr>
            <p:cNvSpPr/>
            <p:nvPr/>
          </p:nvSpPr>
          <p:spPr>
            <a:xfrm>
              <a:off x="1644680" y="3417689"/>
              <a:ext cx="192268" cy="84099"/>
            </a:xfrm>
            <a:custGeom>
              <a:avLst/>
              <a:gdLst/>
              <a:ahLst/>
              <a:cxnLst/>
              <a:rect l="l" t="t" r="r" b="b"/>
              <a:pathLst>
                <a:path w="5999" h="2624" extrusionOk="0">
                  <a:moveTo>
                    <a:pt x="0" y="1"/>
                  </a:moveTo>
                  <a:lnTo>
                    <a:pt x="284" y="869"/>
                  </a:lnTo>
                  <a:lnTo>
                    <a:pt x="5046" y="2624"/>
                  </a:lnTo>
                  <a:lnTo>
                    <a:pt x="5998" y="239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78;p43">
              <a:extLst>
                <a:ext uri="{FF2B5EF4-FFF2-40B4-BE49-F238E27FC236}">
                  <a16:creationId xmlns:a16="http://schemas.microsoft.com/office/drawing/2014/main" id="{33C2C6A6-8808-4D51-9FF6-A02D89CE8FF2}"/>
                </a:ext>
              </a:extLst>
            </p:cNvPr>
            <p:cNvSpPr/>
            <p:nvPr/>
          </p:nvSpPr>
          <p:spPr>
            <a:xfrm>
              <a:off x="1147168" y="4449058"/>
              <a:ext cx="252810" cy="125957"/>
            </a:xfrm>
            <a:custGeom>
              <a:avLst/>
              <a:gdLst/>
              <a:ahLst/>
              <a:cxnLst/>
              <a:rect l="l" t="t" r="r" b="b"/>
              <a:pathLst>
                <a:path w="7888" h="3930" extrusionOk="0">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79;p43">
              <a:extLst>
                <a:ext uri="{FF2B5EF4-FFF2-40B4-BE49-F238E27FC236}">
                  <a16:creationId xmlns:a16="http://schemas.microsoft.com/office/drawing/2014/main" id="{1483B124-F8C5-4288-A99D-A75ABBE5CF90}"/>
                </a:ext>
              </a:extLst>
            </p:cNvPr>
            <p:cNvSpPr/>
            <p:nvPr/>
          </p:nvSpPr>
          <p:spPr>
            <a:xfrm>
              <a:off x="1338891" y="2115305"/>
              <a:ext cx="96406" cy="168743"/>
            </a:xfrm>
            <a:custGeom>
              <a:avLst/>
              <a:gdLst/>
              <a:ahLst/>
              <a:cxnLst/>
              <a:rect l="l" t="t" r="r" b="b"/>
              <a:pathLst>
                <a:path w="3008" h="5265" extrusionOk="0">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80;p43">
              <a:extLst>
                <a:ext uri="{FF2B5EF4-FFF2-40B4-BE49-F238E27FC236}">
                  <a16:creationId xmlns:a16="http://schemas.microsoft.com/office/drawing/2014/main" id="{E7A33CBE-0D9A-4986-B0E9-8DA4F6CCAA36}"/>
                </a:ext>
              </a:extLst>
            </p:cNvPr>
            <p:cNvSpPr/>
            <p:nvPr/>
          </p:nvSpPr>
          <p:spPr>
            <a:xfrm>
              <a:off x="1309982" y="1772627"/>
              <a:ext cx="635680" cy="847947"/>
            </a:xfrm>
            <a:custGeom>
              <a:avLst/>
              <a:gdLst/>
              <a:ahLst/>
              <a:cxnLst/>
              <a:rect l="l" t="t" r="r" b="b"/>
              <a:pathLst>
                <a:path w="19834" h="26457" extrusionOk="0">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81;p43">
              <a:extLst>
                <a:ext uri="{FF2B5EF4-FFF2-40B4-BE49-F238E27FC236}">
                  <a16:creationId xmlns:a16="http://schemas.microsoft.com/office/drawing/2014/main" id="{A0FF53F4-B54D-415B-9935-F04A56FAFF70}"/>
                </a:ext>
              </a:extLst>
            </p:cNvPr>
            <p:cNvSpPr/>
            <p:nvPr/>
          </p:nvSpPr>
          <p:spPr>
            <a:xfrm>
              <a:off x="1729805" y="1772178"/>
              <a:ext cx="635680" cy="1073098"/>
            </a:xfrm>
            <a:custGeom>
              <a:avLst/>
              <a:gdLst/>
              <a:ahLst/>
              <a:cxnLst/>
              <a:rect l="l" t="t" r="r" b="b"/>
              <a:pathLst>
                <a:path w="19834" h="33482" extrusionOk="0">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82;p43">
              <a:extLst>
                <a:ext uri="{FF2B5EF4-FFF2-40B4-BE49-F238E27FC236}">
                  <a16:creationId xmlns:a16="http://schemas.microsoft.com/office/drawing/2014/main" id="{E10E5FA5-E410-45F8-927E-D137FAF46296}"/>
                </a:ext>
              </a:extLst>
            </p:cNvPr>
            <p:cNvSpPr/>
            <p:nvPr/>
          </p:nvSpPr>
          <p:spPr>
            <a:xfrm>
              <a:off x="387615" y="1429884"/>
              <a:ext cx="1317063" cy="1053387"/>
            </a:xfrm>
            <a:custGeom>
              <a:avLst/>
              <a:gdLst/>
              <a:ahLst/>
              <a:cxnLst/>
              <a:rect l="l" t="t" r="r" b="b"/>
              <a:pathLst>
                <a:path w="41094" h="32867" extrusionOk="0">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83;p43">
              <a:extLst>
                <a:ext uri="{FF2B5EF4-FFF2-40B4-BE49-F238E27FC236}">
                  <a16:creationId xmlns:a16="http://schemas.microsoft.com/office/drawing/2014/main" id="{80DEC9E3-FC6F-436D-B928-A871CAB7402A}"/>
                </a:ext>
              </a:extLst>
            </p:cNvPr>
            <p:cNvSpPr/>
            <p:nvPr/>
          </p:nvSpPr>
          <p:spPr>
            <a:xfrm>
              <a:off x="1745349" y="1948261"/>
              <a:ext cx="28396" cy="666191"/>
            </a:xfrm>
            <a:custGeom>
              <a:avLst/>
              <a:gdLst/>
              <a:ahLst/>
              <a:cxnLst/>
              <a:rect l="l" t="t" r="r" b="b"/>
              <a:pathLst>
                <a:path w="886" h="20786" extrusionOk="0">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84;p43">
              <a:extLst>
                <a:ext uri="{FF2B5EF4-FFF2-40B4-BE49-F238E27FC236}">
                  <a16:creationId xmlns:a16="http://schemas.microsoft.com/office/drawing/2014/main" id="{63DC2C67-C1FA-4037-AFFA-3EBD87535567}"/>
                </a:ext>
              </a:extLst>
            </p:cNvPr>
            <p:cNvSpPr/>
            <p:nvPr/>
          </p:nvSpPr>
          <p:spPr>
            <a:xfrm>
              <a:off x="2053798" y="1390270"/>
              <a:ext cx="123200" cy="263451"/>
            </a:xfrm>
            <a:custGeom>
              <a:avLst/>
              <a:gdLst/>
              <a:ahLst/>
              <a:cxnLst/>
              <a:rect l="l" t="t" r="r" b="b"/>
              <a:pathLst>
                <a:path w="3844" h="8220" extrusionOk="0">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85;p43">
              <a:extLst>
                <a:ext uri="{FF2B5EF4-FFF2-40B4-BE49-F238E27FC236}">
                  <a16:creationId xmlns:a16="http://schemas.microsoft.com/office/drawing/2014/main" id="{EDE87D91-B566-4A7F-92A3-6649E21423D1}"/>
                </a:ext>
              </a:extLst>
            </p:cNvPr>
            <p:cNvSpPr/>
            <p:nvPr/>
          </p:nvSpPr>
          <p:spPr>
            <a:xfrm>
              <a:off x="1796212" y="1322068"/>
              <a:ext cx="300469" cy="540555"/>
            </a:xfrm>
            <a:custGeom>
              <a:avLst/>
              <a:gdLst/>
              <a:ahLst/>
              <a:cxnLst/>
              <a:rect l="l" t="t" r="r" b="b"/>
              <a:pathLst>
                <a:path w="9375" h="16866" extrusionOk="0">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86;p43">
              <a:extLst>
                <a:ext uri="{FF2B5EF4-FFF2-40B4-BE49-F238E27FC236}">
                  <a16:creationId xmlns:a16="http://schemas.microsoft.com/office/drawing/2014/main" id="{881D42CB-3D78-4839-B151-B5B3C64386F2}"/>
                </a:ext>
              </a:extLst>
            </p:cNvPr>
            <p:cNvSpPr/>
            <p:nvPr/>
          </p:nvSpPr>
          <p:spPr>
            <a:xfrm>
              <a:off x="1808135" y="1466806"/>
              <a:ext cx="30415" cy="22788"/>
            </a:xfrm>
            <a:custGeom>
              <a:avLst/>
              <a:gdLst/>
              <a:ahLst/>
              <a:cxnLst/>
              <a:rect l="l" t="t" r="r" b="b"/>
              <a:pathLst>
                <a:path w="949" h="711" extrusionOk="0">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87;p43">
              <a:extLst>
                <a:ext uri="{FF2B5EF4-FFF2-40B4-BE49-F238E27FC236}">
                  <a16:creationId xmlns:a16="http://schemas.microsoft.com/office/drawing/2014/main" id="{D584C7B0-A0E6-4921-B312-449BFC61F743}"/>
                </a:ext>
              </a:extLst>
            </p:cNvPr>
            <p:cNvSpPr/>
            <p:nvPr/>
          </p:nvSpPr>
          <p:spPr>
            <a:xfrm>
              <a:off x="1808520" y="1450364"/>
              <a:ext cx="40736" cy="11442"/>
            </a:xfrm>
            <a:custGeom>
              <a:avLst/>
              <a:gdLst/>
              <a:ahLst/>
              <a:cxnLst/>
              <a:rect l="l" t="t" r="r" b="b"/>
              <a:pathLst>
                <a:path w="1271" h="357" extrusionOk="0">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88;p43">
              <a:extLst>
                <a:ext uri="{FF2B5EF4-FFF2-40B4-BE49-F238E27FC236}">
                  <a16:creationId xmlns:a16="http://schemas.microsoft.com/office/drawing/2014/main" id="{3AE01117-E5F9-402F-9972-18BD6DF0497E}"/>
                </a:ext>
              </a:extLst>
            </p:cNvPr>
            <p:cNvSpPr/>
            <p:nvPr/>
          </p:nvSpPr>
          <p:spPr>
            <a:xfrm>
              <a:off x="1925278" y="1476421"/>
              <a:ext cx="29550" cy="22852"/>
            </a:xfrm>
            <a:custGeom>
              <a:avLst/>
              <a:gdLst/>
              <a:ahLst/>
              <a:cxnLst/>
              <a:rect l="l" t="t" r="r" b="b"/>
              <a:pathLst>
                <a:path w="922" h="713" extrusionOk="0">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89;p43">
              <a:extLst>
                <a:ext uri="{FF2B5EF4-FFF2-40B4-BE49-F238E27FC236}">
                  <a16:creationId xmlns:a16="http://schemas.microsoft.com/office/drawing/2014/main" id="{18ECB423-68F3-4867-A0C8-357167687328}"/>
                </a:ext>
              </a:extLst>
            </p:cNvPr>
            <p:cNvSpPr/>
            <p:nvPr/>
          </p:nvSpPr>
          <p:spPr>
            <a:xfrm>
              <a:off x="1926335" y="1460011"/>
              <a:ext cx="40736" cy="11410"/>
            </a:xfrm>
            <a:custGeom>
              <a:avLst/>
              <a:gdLst/>
              <a:ahLst/>
              <a:cxnLst/>
              <a:rect l="l" t="t" r="r" b="b"/>
              <a:pathLst>
                <a:path w="1271" h="356" extrusionOk="0">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90;p43">
              <a:extLst>
                <a:ext uri="{FF2B5EF4-FFF2-40B4-BE49-F238E27FC236}">
                  <a16:creationId xmlns:a16="http://schemas.microsoft.com/office/drawing/2014/main" id="{D406532A-0A84-43A7-BA60-D4174DAE8F10}"/>
                </a:ext>
              </a:extLst>
            </p:cNvPr>
            <p:cNvSpPr/>
            <p:nvPr/>
          </p:nvSpPr>
          <p:spPr>
            <a:xfrm>
              <a:off x="1855120" y="1466293"/>
              <a:ext cx="36441" cy="95413"/>
            </a:xfrm>
            <a:custGeom>
              <a:avLst/>
              <a:gdLst/>
              <a:ahLst/>
              <a:cxnLst/>
              <a:rect l="l" t="t" r="r" b="b"/>
              <a:pathLst>
                <a:path w="1137" h="2977" extrusionOk="0">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91;p43">
              <a:extLst>
                <a:ext uri="{FF2B5EF4-FFF2-40B4-BE49-F238E27FC236}">
                  <a16:creationId xmlns:a16="http://schemas.microsoft.com/office/drawing/2014/main" id="{EE73F7B4-5F19-4FCE-ACDF-21466388622B}"/>
                </a:ext>
              </a:extLst>
            </p:cNvPr>
            <p:cNvSpPr/>
            <p:nvPr/>
          </p:nvSpPr>
          <p:spPr>
            <a:xfrm>
              <a:off x="1865280" y="1571192"/>
              <a:ext cx="58940" cy="30544"/>
            </a:xfrm>
            <a:custGeom>
              <a:avLst/>
              <a:gdLst/>
              <a:ahLst/>
              <a:cxnLst/>
              <a:rect l="l" t="t" r="r" b="b"/>
              <a:pathLst>
                <a:path w="1839" h="953" extrusionOk="0">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92;p43">
              <a:extLst>
                <a:ext uri="{FF2B5EF4-FFF2-40B4-BE49-F238E27FC236}">
                  <a16:creationId xmlns:a16="http://schemas.microsoft.com/office/drawing/2014/main" id="{34361D88-1297-493A-A4B5-658316115EC7}"/>
                </a:ext>
              </a:extLst>
            </p:cNvPr>
            <p:cNvSpPr/>
            <p:nvPr/>
          </p:nvSpPr>
          <p:spPr>
            <a:xfrm>
              <a:off x="1876530" y="1664426"/>
              <a:ext cx="102848" cy="49998"/>
            </a:xfrm>
            <a:custGeom>
              <a:avLst/>
              <a:gdLst/>
              <a:ahLst/>
              <a:cxnLst/>
              <a:rect l="l" t="t" r="r" b="b"/>
              <a:pathLst>
                <a:path w="3209" h="1560" extrusionOk="0">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93;p43">
              <a:extLst>
                <a:ext uri="{FF2B5EF4-FFF2-40B4-BE49-F238E27FC236}">
                  <a16:creationId xmlns:a16="http://schemas.microsoft.com/office/drawing/2014/main" id="{E0A8805E-21BE-4923-AC55-C7086261FF4A}"/>
                </a:ext>
              </a:extLst>
            </p:cNvPr>
            <p:cNvSpPr/>
            <p:nvPr/>
          </p:nvSpPr>
          <p:spPr>
            <a:xfrm>
              <a:off x="2072548" y="1463921"/>
              <a:ext cx="81599" cy="104163"/>
            </a:xfrm>
            <a:custGeom>
              <a:avLst/>
              <a:gdLst/>
              <a:ahLst/>
              <a:cxnLst/>
              <a:rect l="l" t="t" r="r" b="b"/>
              <a:pathLst>
                <a:path w="2546" h="3250" extrusionOk="0">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94;p43">
              <a:extLst>
                <a:ext uri="{FF2B5EF4-FFF2-40B4-BE49-F238E27FC236}">
                  <a16:creationId xmlns:a16="http://schemas.microsoft.com/office/drawing/2014/main" id="{743AB337-AFF2-421A-8567-AC549A16E1CD}"/>
                </a:ext>
              </a:extLst>
            </p:cNvPr>
            <p:cNvSpPr/>
            <p:nvPr/>
          </p:nvSpPr>
          <p:spPr>
            <a:xfrm>
              <a:off x="2096104" y="1487670"/>
              <a:ext cx="34294" cy="58010"/>
            </a:xfrm>
            <a:custGeom>
              <a:avLst/>
              <a:gdLst/>
              <a:ahLst/>
              <a:cxnLst/>
              <a:rect l="l" t="t" r="r" b="b"/>
              <a:pathLst>
                <a:path w="1070" h="1810" extrusionOk="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95;p43">
              <a:extLst>
                <a:ext uri="{FF2B5EF4-FFF2-40B4-BE49-F238E27FC236}">
                  <a16:creationId xmlns:a16="http://schemas.microsoft.com/office/drawing/2014/main" id="{3A73318A-7B89-4241-8132-CFBCFCDA5FE2}"/>
                </a:ext>
              </a:extLst>
            </p:cNvPr>
            <p:cNvSpPr/>
            <p:nvPr/>
          </p:nvSpPr>
          <p:spPr>
            <a:xfrm>
              <a:off x="1787271" y="1194445"/>
              <a:ext cx="442194" cy="329730"/>
            </a:xfrm>
            <a:custGeom>
              <a:avLst/>
              <a:gdLst/>
              <a:ahLst/>
              <a:cxnLst/>
              <a:rect l="l" t="t" r="r" b="b"/>
              <a:pathLst>
                <a:path w="13797" h="10288" extrusionOk="0">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96;p43">
              <a:extLst>
                <a:ext uri="{FF2B5EF4-FFF2-40B4-BE49-F238E27FC236}">
                  <a16:creationId xmlns:a16="http://schemas.microsoft.com/office/drawing/2014/main" id="{A310C44D-C3DD-44B1-91B5-D7673C8FC309}"/>
                </a:ext>
              </a:extLst>
            </p:cNvPr>
            <p:cNvSpPr/>
            <p:nvPr/>
          </p:nvSpPr>
          <p:spPr>
            <a:xfrm>
              <a:off x="2118603" y="1324407"/>
              <a:ext cx="129610" cy="75542"/>
            </a:xfrm>
            <a:custGeom>
              <a:avLst/>
              <a:gdLst/>
              <a:ahLst/>
              <a:cxnLst/>
              <a:rect l="l" t="t" r="r" b="b"/>
              <a:pathLst>
                <a:path w="4044" h="2357" extrusionOk="0">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97;p43">
              <a:extLst>
                <a:ext uri="{FF2B5EF4-FFF2-40B4-BE49-F238E27FC236}">
                  <a16:creationId xmlns:a16="http://schemas.microsoft.com/office/drawing/2014/main" id="{B22211B8-4ACB-44CB-962B-0EF16EBCBB9E}"/>
                </a:ext>
              </a:extLst>
            </p:cNvPr>
            <p:cNvSpPr/>
            <p:nvPr/>
          </p:nvSpPr>
          <p:spPr>
            <a:xfrm>
              <a:off x="2120206" y="1343125"/>
              <a:ext cx="47690" cy="109835"/>
            </a:xfrm>
            <a:custGeom>
              <a:avLst/>
              <a:gdLst/>
              <a:ahLst/>
              <a:cxnLst/>
              <a:rect l="l" t="t" r="r" b="b"/>
              <a:pathLst>
                <a:path w="1488" h="3427" extrusionOk="0">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98;p43">
              <a:extLst>
                <a:ext uri="{FF2B5EF4-FFF2-40B4-BE49-F238E27FC236}">
                  <a16:creationId xmlns:a16="http://schemas.microsoft.com/office/drawing/2014/main" id="{E39EFB78-5DD4-43A4-9673-5329CCD7B469}"/>
                </a:ext>
              </a:extLst>
            </p:cNvPr>
            <p:cNvSpPr/>
            <p:nvPr/>
          </p:nvSpPr>
          <p:spPr>
            <a:xfrm>
              <a:off x="1416548" y="1863617"/>
              <a:ext cx="290790" cy="275854"/>
            </a:xfrm>
            <a:custGeom>
              <a:avLst/>
              <a:gdLst/>
              <a:ahLst/>
              <a:cxnLst/>
              <a:rect l="l" t="t" r="r" b="b"/>
              <a:pathLst>
                <a:path w="9073" h="8607" extrusionOk="0">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99;p43">
              <a:extLst>
                <a:ext uri="{FF2B5EF4-FFF2-40B4-BE49-F238E27FC236}">
                  <a16:creationId xmlns:a16="http://schemas.microsoft.com/office/drawing/2014/main" id="{66126D52-82E3-4486-8C2D-67BCA44E0F58}"/>
                </a:ext>
              </a:extLst>
            </p:cNvPr>
            <p:cNvSpPr/>
            <p:nvPr/>
          </p:nvSpPr>
          <p:spPr>
            <a:xfrm>
              <a:off x="1568625" y="1845957"/>
              <a:ext cx="767405" cy="788077"/>
            </a:xfrm>
            <a:custGeom>
              <a:avLst/>
              <a:gdLst/>
              <a:ahLst/>
              <a:cxnLst/>
              <a:rect l="l" t="t" r="r" b="b"/>
              <a:pathLst>
                <a:path w="23944" h="24589" extrusionOk="0">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00;p43">
              <a:extLst>
                <a:ext uri="{FF2B5EF4-FFF2-40B4-BE49-F238E27FC236}">
                  <a16:creationId xmlns:a16="http://schemas.microsoft.com/office/drawing/2014/main" id="{42D14E8F-850F-4511-B0A2-2C0342CD1125}"/>
                </a:ext>
              </a:extLst>
            </p:cNvPr>
            <p:cNvSpPr/>
            <p:nvPr/>
          </p:nvSpPr>
          <p:spPr>
            <a:xfrm>
              <a:off x="1569683" y="1992714"/>
              <a:ext cx="765290" cy="631289"/>
            </a:xfrm>
            <a:custGeom>
              <a:avLst/>
              <a:gdLst/>
              <a:ahLst/>
              <a:cxnLst/>
              <a:rect l="l" t="t" r="r" b="b"/>
              <a:pathLst>
                <a:path w="23878" h="19697" extrusionOk="0">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01;p43">
              <a:extLst>
                <a:ext uri="{FF2B5EF4-FFF2-40B4-BE49-F238E27FC236}">
                  <a16:creationId xmlns:a16="http://schemas.microsoft.com/office/drawing/2014/main" id="{D64E8693-AF22-48DA-BC52-C40C7151A3B8}"/>
                </a:ext>
              </a:extLst>
            </p:cNvPr>
            <p:cNvSpPr/>
            <p:nvPr/>
          </p:nvSpPr>
          <p:spPr>
            <a:xfrm>
              <a:off x="1704646" y="1844771"/>
              <a:ext cx="531774" cy="492288"/>
            </a:xfrm>
            <a:custGeom>
              <a:avLst/>
              <a:gdLst/>
              <a:ahLst/>
              <a:cxnLst/>
              <a:rect l="l" t="t" r="r" b="b"/>
              <a:pathLst>
                <a:path w="16592" h="15360" extrusionOk="0">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02;p43">
              <a:extLst>
                <a:ext uri="{FF2B5EF4-FFF2-40B4-BE49-F238E27FC236}">
                  <a16:creationId xmlns:a16="http://schemas.microsoft.com/office/drawing/2014/main" id="{5BC96283-599C-426A-B582-3B8143A20C6E}"/>
                </a:ext>
              </a:extLst>
            </p:cNvPr>
            <p:cNvSpPr/>
            <p:nvPr/>
          </p:nvSpPr>
          <p:spPr>
            <a:xfrm>
              <a:off x="1628591" y="2040917"/>
              <a:ext cx="132302" cy="152109"/>
            </a:xfrm>
            <a:custGeom>
              <a:avLst/>
              <a:gdLst/>
              <a:ahLst/>
              <a:cxnLst/>
              <a:rect l="l" t="t" r="r" b="b"/>
              <a:pathLst>
                <a:path w="4128" h="4746" extrusionOk="0">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03;p43">
              <a:extLst>
                <a:ext uri="{FF2B5EF4-FFF2-40B4-BE49-F238E27FC236}">
                  <a16:creationId xmlns:a16="http://schemas.microsoft.com/office/drawing/2014/main" id="{A4D42A68-C943-4C1F-8C0D-F2B8FEB8D45B}"/>
                </a:ext>
              </a:extLst>
            </p:cNvPr>
            <p:cNvSpPr/>
            <p:nvPr/>
          </p:nvSpPr>
          <p:spPr>
            <a:xfrm>
              <a:off x="2062901" y="2328983"/>
              <a:ext cx="35383" cy="86279"/>
            </a:xfrm>
            <a:custGeom>
              <a:avLst/>
              <a:gdLst/>
              <a:ahLst/>
              <a:cxnLst/>
              <a:rect l="l" t="t" r="r" b="b"/>
              <a:pathLst>
                <a:path w="1104" h="2692" extrusionOk="0">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04;p43">
              <a:extLst>
                <a:ext uri="{FF2B5EF4-FFF2-40B4-BE49-F238E27FC236}">
                  <a16:creationId xmlns:a16="http://schemas.microsoft.com/office/drawing/2014/main" id="{6E81AF08-08B7-42EB-8164-C1D61EFD3F09}"/>
                </a:ext>
              </a:extLst>
            </p:cNvPr>
            <p:cNvSpPr/>
            <p:nvPr/>
          </p:nvSpPr>
          <p:spPr>
            <a:xfrm>
              <a:off x="2058093" y="2328951"/>
              <a:ext cx="70702" cy="62818"/>
            </a:xfrm>
            <a:custGeom>
              <a:avLst/>
              <a:gdLst/>
              <a:ahLst/>
              <a:cxnLst/>
              <a:rect l="l" t="t" r="r" b="b"/>
              <a:pathLst>
                <a:path w="2206" h="1960" extrusionOk="0">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2105;p43">
              <a:extLst>
                <a:ext uri="{FF2B5EF4-FFF2-40B4-BE49-F238E27FC236}">
                  <a16:creationId xmlns:a16="http://schemas.microsoft.com/office/drawing/2014/main" id="{0B3E2806-4544-4395-8379-D22C477085CA}"/>
                </a:ext>
              </a:extLst>
            </p:cNvPr>
            <p:cNvGrpSpPr/>
            <p:nvPr/>
          </p:nvGrpSpPr>
          <p:grpSpPr>
            <a:xfrm rot="2919175">
              <a:off x="1257185" y="4609139"/>
              <a:ext cx="58938" cy="70187"/>
              <a:chOff x="2431855" y="4692737"/>
              <a:chExt cx="58940" cy="70189"/>
            </a:xfrm>
          </p:grpSpPr>
          <p:sp>
            <p:nvSpPr>
              <p:cNvPr id="96" name="Google Shape;2106;p43">
                <a:extLst>
                  <a:ext uri="{FF2B5EF4-FFF2-40B4-BE49-F238E27FC236}">
                    <a16:creationId xmlns:a16="http://schemas.microsoft.com/office/drawing/2014/main" id="{16562C76-DF53-4B8A-B533-9FB8B42D808F}"/>
                  </a:ext>
                </a:extLst>
              </p:cNvPr>
              <p:cNvSpPr/>
              <p:nvPr/>
            </p:nvSpPr>
            <p:spPr>
              <a:xfrm>
                <a:off x="2431855" y="4692737"/>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07;p43">
                <a:extLst>
                  <a:ext uri="{FF2B5EF4-FFF2-40B4-BE49-F238E27FC236}">
                    <a16:creationId xmlns:a16="http://schemas.microsoft.com/office/drawing/2014/main" id="{6456236B-F797-43FA-B014-01E9CB7D3645}"/>
                  </a:ext>
                </a:extLst>
              </p:cNvPr>
              <p:cNvSpPr/>
              <p:nvPr/>
            </p:nvSpPr>
            <p:spPr>
              <a:xfrm>
                <a:off x="2437753" y="4742992"/>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08;p43">
                <a:extLst>
                  <a:ext uri="{FF2B5EF4-FFF2-40B4-BE49-F238E27FC236}">
                    <a16:creationId xmlns:a16="http://schemas.microsoft.com/office/drawing/2014/main" id="{E9D44800-94FD-48E7-A806-FDACF00BF6F4}"/>
                  </a:ext>
                </a:extLst>
              </p:cNvPr>
              <p:cNvSpPr/>
              <p:nvPr/>
            </p:nvSpPr>
            <p:spPr>
              <a:xfrm>
                <a:off x="2440413" y="4723281"/>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09;p43">
                <a:extLst>
                  <a:ext uri="{FF2B5EF4-FFF2-40B4-BE49-F238E27FC236}">
                    <a16:creationId xmlns:a16="http://schemas.microsoft.com/office/drawing/2014/main" id="{9E382EE4-5C22-4B6A-B519-3A8CBD587010}"/>
                  </a:ext>
                </a:extLst>
              </p:cNvPr>
              <p:cNvSpPr/>
              <p:nvPr/>
            </p:nvSpPr>
            <p:spPr>
              <a:xfrm>
                <a:off x="2449515" y="4709051"/>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10;p43">
                <a:extLst>
                  <a:ext uri="{FF2B5EF4-FFF2-40B4-BE49-F238E27FC236}">
                    <a16:creationId xmlns:a16="http://schemas.microsoft.com/office/drawing/2014/main" id="{4695641C-D1E6-4889-A89D-A59F33999AAF}"/>
                  </a:ext>
                </a:extLst>
              </p:cNvPr>
              <p:cNvSpPr/>
              <p:nvPr/>
            </p:nvSpPr>
            <p:spPr>
              <a:xfrm>
                <a:off x="2462912" y="4700558"/>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2111;p43">
              <a:extLst>
                <a:ext uri="{FF2B5EF4-FFF2-40B4-BE49-F238E27FC236}">
                  <a16:creationId xmlns:a16="http://schemas.microsoft.com/office/drawing/2014/main" id="{F06F75B6-A276-4CF5-9553-10D16F8824BF}"/>
                </a:ext>
              </a:extLst>
            </p:cNvPr>
            <p:cNvSpPr/>
            <p:nvPr/>
          </p:nvSpPr>
          <p:spPr>
            <a:xfrm>
              <a:off x="1244119" y="4622449"/>
              <a:ext cx="74997" cy="28012"/>
            </a:xfrm>
            <a:custGeom>
              <a:avLst/>
              <a:gdLst/>
              <a:ahLst/>
              <a:cxnLst/>
              <a:rect l="l" t="t" r="r" b="b"/>
              <a:pathLst>
                <a:path w="2340" h="874" extrusionOk="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12;p43">
              <a:extLst>
                <a:ext uri="{FF2B5EF4-FFF2-40B4-BE49-F238E27FC236}">
                  <a16:creationId xmlns:a16="http://schemas.microsoft.com/office/drawing/2014/main" id="{4B9CCE1E-0EC2-421A-9718-DEA46854968C}"/>
                </a:ext>
              </a:extLst>
            </p:cNvPr>
            <p:cNvSpPr/>
            <p:nvPr/>
          </p:nvSpPr>
          <p:spPr>
            <a:xfrm>
              <a:off x="1042204" y="4554567"/>
              <a:ext cx="260310" cy="121053"/>
            </a:xfrm>
            <a:custGeom>
              <a:avLst/>
              <a:gdLst/>
              <a:ahLst/>
              <a:cxnLst/>
              <a:rect l="l" t="t" r="r" b="b"/>
              <a:pathLst>
                <a:path w="8122" h="3777" extrusionOk="0">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416;p37">
            <a:extLst>
              <a:ext uri="{FF2B5EF4-FFF2-40B4-BE49-F238E27FC236}">
                <a16:creationId xmlns:a16="http://schemas.microsoft.com/office/drawing/2014/main" id="{845B0B67-A6EB-4B86-8AE1-CF2A5D8F7449}"/>
              </a:ext>
            </a:extLst>
          </p:cNvPr>
          <p:cNvSpPr txBox="1">
            <a:spLocks/>
          </p:cNvSpPr>
          <p:nvPr/>
        </p:nvSpPr>
        <p:spPr>
          <a:xfrm>
            <a:off x="2743485" y="1036066"/>
            <a:ext cx="3691676" cy="22411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just">
              <a:buFont typeface="Arial" panose="020B0604020202020204" pitchFamily="34" charset="0"/>
              <a:buChar char="•"/>
            </a:pPr>
            <a:r>
              <a:rPr lang="en-IE" dirty="0"/>
              <a:t>Metal Oxide Semiconductor Field Effect Transistor</a:t>
            </a:r>
          </a:p>
          <a:p>
            <a:pPr marL="171450" indent="-171450" algn="just">
              <a:buFont typeface="Arial" panose="020B0604020202020204" pitchFamily="34" charset="0"/>
              <a:buChar char="•"/>
            </a:pPr>
            <a:r>
              <a:rPr lang="en-IE" dirty="0"/>
              <a:t>Enhancement Type -  “Normally Open”</a:t>
            </a:r>
          </a:p>
          <a:p>
            <a:pPr marL="171450" indent="-171450" algn="just">
              <a:buFont typeface="Arial" panose="020B0604020202020204" pitchFamily="34" charset="0"/>
              <a:buChar char="•"/>
            </a:pPr>
            <a:r>
              <a:rPr lang="en-IE" dirty="0"/>
              <a:t>Device widely used for switching and control application.</a:t>
            </a:r>
          </a:p>
          <a:p>
            <a:pPr marL="171450" indent="-171450" algn="just">
              <a:buFont typeface="Arial" panose="020B0604020202020204" pitchFamily="34" charset="0"/>
              <a:buChar char="•"/>
            </a:pPr>
            <a:r>
              <a:rPr lang="en-IE" dirty="0"/>
              <a:t>Voltage driven and controlled by inducing voltage to the gate</a:t>
            </a:r>
          </a:p>
          <a:p>
            <a:pPr marL="171450" indent="-171450" algn="just">
              <a:buFont typeface="Arial" panose="020B0604020202020204" pitchFamily="34" charset="0"/>
              <a:buChar char="•"/>
            </a:pPr>
            <a:r>
              <a:rPr lang="en-IE" dirty="0"/>
              <a:t>This device has a very low resistance at the gate and capable of operating up to 175°C a widely used device for automotive applications</a:t>
            </a:r>
          </a:p>
          <a:p>
            <a:pPr marL="171450" indent="-171450" algn="just">
              <a:buFont typeface="Arial" panose="020B0604020202020204" pitchFamily="34" charset="0"/>
              <a:buChar char="•"/>
            </a:pPr>
            <a:endParaRPr lang="en-IE" dirty="0"/>
          </a:p>
        </p:txBody>
      </p:sp>
      <p:sp>
        <p:nvSpPr>
          <p:cNvPr id="103" name="Google Shape;1416;p37">
            <a:extLst>
              <a:ext uri="{FF2B5EF4-FFF2-40B4-BE49-F238E27FC236}">
                <a16:creationId xmlns:a16="http://schemas.microsoft.com/office/drawing/2014/main" id="{983CD4F5-C005-411E-A324-3A36EF52D456}"/>
              </a:ext>
            </a:extLst>
          </p:cNvPr>
          <p:cNvSpPr txBox="1">
            <a:spLocks/>
          </p:cNvSpPr>
          <p:nvPr/>
        </p:nvSpPr>
        <p:spPr>
          <a:xfrm>
            <a:off x="3488221" y="2709030"/>
            <a:ext cx="4788925" cy="22411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just">
              <a:buFont typeface="Arial" panose="020B0604020202020204" pitchFamily="34" charset="0"/>
              <a:buChar char="•"/>
            </a:pPr>
            <a:r>
              <a:rPr lang="en-IE" dirty="0"/>
              <a:t>Specialized IC circuit used to drive the gate of Power MOSFETs to switch the device on/off. </a:t>
            </a:r>
          </a:p>
          <a:p>
            <a:pPr marL="171450" indent="-171450" algn="just">
              <a:buFont typeface="Arial" panose="020B0604020202020204" pitchFamily="34" charset="0"/>
              <a:buChar char="•"/>
            </a:pPr>
            <a:r>
              <a:rPr lang="en-IE" dirty="0"/>
              <a:t>Translates periodic signal to a higher voltage and high current, to rapidly switch the gate of a MOSFET.</a:t>
            </a:r>
          </a:p>
          <a:p>
            <a:pPr marL="171450" indent="-171450" algn="just">
              <a:buFont typeface="Arial" panose="020B0604020202020204" pitchFamily="34" charset="0"/>
              <a:buChar char="•"/>
            </a:pPr>
            <a:r>
              <a:rPr lang="en-IE" dirty="0"/>
              <a:t>Maximises the switching speed by providing significant amount of current to the gate to satisfy and address rise/fall time as well as switching delays. </a:t>
            </a:r>
          </a:p>
          <a:p>
            <a:pPr marL="171450" indent="-171450" algn="just">
              <a:buFont typeface="Arial" panose="020B0604020202020204" pitchFamily="34" charset="0"/>
              <a:buChar char="•"/>
            </a:pPr>
            <a:r>
              <a:rPr lang="en-IE" dirty="0"/>
              <a:t>Minimises power dissipation.</a:t>
            </a:r>
          </a:p>
        </p:txBody>
      </p:sp>
      <p:pic>
        <p:nvPicPr>
          <p:cNvPr id="2" name="Picture 1">
            <a:extLst>
              <a:ext uri="{FF2B5EF4-FFF2-40B4-BE49-F238E27FC236}">
                <a16:creationId xmlns:a16="http://schemas.microsoft.com/office/drawing/2014/main" id="{E2370001-7725-4FC2-90B4-959C753CF3B6}"/>
              </a:ext>
            </a:extLst>
          </p:cNvPr>
          <p:cNvPicPr>
            <a:picLocks noChangeAspect="1"/>
          </p:cNvPicPr>
          <p:nvPr/>
        </p:nvPicPr>
        <p:blipFill>
          <a:blip r:embed="rId8"/>
          <a:stretch>
            <a:fillRect/>
          </a:stretch>
        </p:blipFill>
        <p:spPr>
          <a:xfrm>
            <a:off x="494432" y="3012875"/>
            <a:ext cx="2719778" cy="2013954"/>
          </a:xfrm>
          <a:prstGeom prst="rect">
            <a:avLst/>
          </a:prstGeom>
        </p:spPr>
      </p:pic>
      <p:sp>
        <p:nvSpPr>
          <p:cNvPr id="104" name="Google Shape;3171;p57">
            <a:extLst>
              <a:ext uri="{FF2B5EF4-FFF2-40B4-BE49-F238E27FC236}">
                <a16:creationId xmlns:a16="http://schemas.microsoft.com/office/drawing/2014/main" id="{2D381251-7874-4214-990E-76A33123DC61}"/>
              </a:ext>
            </a:extLst>
          </p:cNvPr>
          <p:cNvSpPr txBox="1">
            <a:spLocks/>
          </p:cNvSpPr>
          <p:nvPr/>
        </p:nvSpPr>
        <p:spPr>
          <a:xfrm>
            <a:off x="462477" y="3551176"/>
            <a:ext cx="1695600" cy="6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r>
              <a:rPr lang="en-IE" sz="900" i="1" dirty="0"/>
              <a:t>PWM with MOSFET &amp; Driver</a:t>
            </a:r>
          </a:p>
        </p:txBody>
      </p:sp>
    </p:spTree>
    <p:extLst>
      <p:ext uri="{BB962C8B-B14F-4D97-AF65-F5344CB8AC3E}">
        <p14:creationId xmlns:p14="http://schemas.microsoft.com/office/powerpoint/2010/main" val="69363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415" name="Google Shape;1415;p37"/>
          <p:cNvSpPr txBox="1">
            <a:spLocks noGrp="1"/>
          </p:cNvSpPr>
          <p:nvPr>
            <p:ph type="subTitle" idx="1"/>
          </p:nvPr>
        </p:nvSpPr>
        <p:spPr>
          <a:xfrm>
            <a:off x="6191595" y="3418660"/>
            <a:ext cx="2000400" cy="3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Optoisolator Internal Diagram</a:t>
            </a:r>
            <a:endParaRPr dirty="0"/>
          </a:p>
        </p:txBody>
      </p:sp>
      <p:sp>
        <p:nvSpPr>
          <p:cNvPr id="13" name="Google Shape;1262;p36">
            <a:extLst>
              <a:ext uri="{FF2B5EF4-FFF2-40B4-BE49-F238E27FC236}">
                <a16:creationId xmlns:a16="http://schemas.microsoft.com/office/drawing/2014/main" id="{7A5B39C1-7DBE-4066-B418-BB67460882DB}"/>
              </a:ext>
            </a:extLst>
          </p:cNvPr>
          <p:cNvSpPr txBox="1">
            <a:spLocks/>
          </p:cNvSpPr>
          <p:nvPr/>
        </p:nvSpPr>
        <p:spPr>
          <a:xfrm>
            <a:off x="6124575" y="421439"/>
            <a:ext cx="2692372"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SIGNAL ISOLATION</a:t>
            </a:r>
          </a:p>
        </p:txBody>
      </p:sp>
      <p:sp>
        <p:nvSpPr>
          <p:cNvPr id="14" name="Google Shape;1262;p36">
            <a:extLst>
              <a:ext uri="{FF2B5EF4-FFF2-40B4-BE49-F238E27FC236}">
                <a16:creationId xmlns:a16="http://schemas.microsoft.com/office/drawing/2014/main" id="{7FE919AE-BAF8-486E-AFB3-FC8B75854363}"/>
              </a:ext>
            </a:extLst>
          </p:cNvPr>
          <p:cNvSpPr txBox="1">
            <a:spLocks/>
          </p:cNvSpPr>
          <p:nvPr/>
        </p:nvSpPr>
        <p:spPr>
          <a:xfrm>
            <a:off x="994731" y="1141860"/>
            <a:ext cx="3691677" cy="4309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OPTOISOLATOR</a:t>
            </a:r>
          </a:p>
        </p:txBody>
      </p:sp>
      <p:sp>
        <p:nvSpPr>
          <p:cNvPr id="16" name="Google Shape;1416;p37">
            <a:extLst>
              <a:ext uri="{FF2B5EF4-FFF2-40B4-BE49-F238E27FC236}">
                <a16:creationId xmlns:a16="http://schemas.microsoft.com/office/drawing/2014/main" id="{2210A444-B7DC-4AED-A26C-52D980F29A69}"/>
              </a:ext>
            </a:extLst>
          </p:cNvPr>
          <p:cNvSpPr txBox="1">
            <a:spLocks/>
          </p:cNvSpPr>
          <p:nvPr/>
        </p:nvSpPr>
        <p:spPr>
          <a:xfrm>
            <a:off x="1373546" y="2060275"/>
            <a:ext cx="3991840" cy="26079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0" indent="0" algn="just"/>
            <a:endParaRPr lang="en-IE" dirty="0"/>
          </a:p>
          <a:p>
            <a:pPr marL="0" indent="0" algn="just"/>
            <a:endParaRPr lang="en-IE" dirty="0"/>
          </a:p>
          <a:p>
            <a:pPr marL="171450" indent="-171450" algn="just">
              <a:buFont typeface="Arial" panose="020B0604020202020204" pitchFamily="34" charset="0"/>
              <a:buChar char="•"/>
            </a:pPr>
            <a:r>
              <a:rPr lang="en-IE" dirty="0"/>
              <a:t>The application demands power source greater than that of a microcontroller could handle and thus two electric signals need to be isolated. </a:t>
            </a:r>
          </a:p>
          <a:p>
            <a:pPr marL="0" indent="0" algn="just"/>
            <a:endParaRPr lang="en-IE" dirty="0"/>
          </a:p>
          <a:p>
            <a:pPr marL="171450" indent="-171450" algn="just">
              <a:buFont typeface="Arial" panose="020B0604020202020204" pitchFamily="34" charset="0"/>
              <a:buChar char="•"/>
            </a:pPr>
            <a:r>
              <a:rPr lang="en-IE" dirty="0"/>
              <a:t>The purpose of the </a:t>
            </a:r>
            <a:r>
              <a:rPr lang="en-IE" dirty="0" err="1"/>
              <a:t>optoisolator</a:t>
            </a:r>
            <a:r>
              <a:rPr lang="en-IE" dirty="0"/>
              <a:t> for our application is mainly to protect and maintain the original signal level transmitted from the master control to be translated by the MOSFET driver to switch the power MOSFET on/off</a:t>
            </a:r>
          </a:p>
          <a:p>
            <a:pPr marL="171450" indent="-171450" algn="just">
              <a:buFont typeface="Arial" panose="020B0604020202020204" pitchFamily="34" charset="0"/>
              <a:buChar char="•"/>
            </a:pPr>
            <a:endParaRPr lang="en-IE" dirty="0"/>
          </a:p>
          <a:p>
            <a:pPr marL="171450" indent="-171450" algn="just">
              <a:buFont typeface="Arial" panose="020B0604020202020204" pitchFamily="34" charset="0"/>
              <a:buChar char="•"/>
            </a:pPr>
            <a:r>
              <a:rPr lang="en-IE" dirty="0"/>
              <a:t>Its operation is based on the voltage induced by the power source of the transmitting circuit, to produce a near-light beam which will travel across the channel to the sensor which will translate the optical energy to electrical energy. </a:t>
            </a:r>
          </a:p>
          <a:p>
            <a:pPr marL="171450" indent="-171450" algn="just">
              <a:buFont typeface="Arial" panose="020B0604020202020204" pitchFamily="34" charset="0"/>
              <a:buChar char="•"/>
            </a:pPr>
            <a:endParaRPr lang="en-IE" dirty="0"/>
          </a:p>
          <a:p>
            <a:pPr marL="171450" indent="-171450" algn="just">
              <a:buFont typeface="Arial" panose="020B0604020202020204" pitchFamily="34" charset="0"/>
              <a:buChar char="•"/>
            </a:pPr>
            <a:endParaRPr lang="en-IE" dirty="0"/>
          </a:p>
          <a:p>
            <a:pPr marL="171450" indent="-171450" algn="just">
              <a:buFont typeface="Arial" panose="020B0604020202020204" pitchFamily="34" charset="0"/>
              <a:buChar char="•"/>
            </a:pPr>
            <a:endParaRPr lang="en-IE" dirty="0"/>
          </a:p>
        </p:txBody>
      </p:sp>
      <p:sp>
        <p:nvSpPr>
          <p:cNvPr id="18" name="Google Shape;1274;p36">
            <a:extLst>
              <a:ext uri="{FF2B5EF4-FFF2-40B4-BE49-F238E27FC236}">
                <a16:creationId xmlns:a16="http://schemas.microsoft.com/office/drawing/2014/main" id="{FBDC62C3-97A8-43CA-AAF5-C31E19B6A1C4}"/>
              </a:ext>
            </a:extLst>
          </p:cNvPr>
          <p:cNvSpPr txBox="1">
            <a:spLocks/>
          </p:cNvSpPr>
          <p:nvPr/>
        </p:nvSpPr>
        <p:spPr>
          <a:xfrm>
            <a:off x="8144359" y="91266"/>
            <a:ext cx="963344" cy="7151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Lilita One" panose="020B0604020202020204" charset="0"/>
              </a:rPr>
              <a:t>04</a:t>
            </a:r>
            <a:endParaRPr lang="en" dirty="0">
              <a:solidFill>
                <a:schemeClr val="accent1"/>
              </a:solidFill>
              <a:latin typeface="Lilita One" panose="020B0604020202020204" charset="0"/>
            </a:endParaRPr>
          </a:p>
        </p:txBody>
      </p:sp>
      <p:pic>
        <p:nvPicPr>
          <p:cNvPr id="23" name="Picture 22">
            <a:extLst>
              <a:ext uri="{FF2B5EF4-FFF2-40B4-BE49-F238E27FC236}">
                <a16:creationId xmlns:a16="http://schemas.microsoft.com/office/drawing/2014/main" id="{5F3280C3-64F0-493C-B7EA-A00CD4445543}"/>
              </a:ext>
            </a:extLst>
          </p:cNvPr>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7692" y="1300517"/>
            <a:ext cx="3168206" cy="2118143"/>
          </a:xfrm>
          <a:prstGeom prst="rect">
            <a:avLst/>
          </a:prstGeom>
          <a:noFill/>
          <a:ln>
            <a:noFill/>
          </a:ln>
        </p:spPr>
      </p:pic>
      <p:sp>
        <p:nvSpPr>
          <p:cNvPr id="24" name="Google Shape;2988;p55">
            <a:extLst>
              <a:ext uri="{FF2B5EF4-FFF2-40B4-BE49-F238E27FC236}">
                <a16:creationId xmlns:a16="http://schemas.microsoft.com/office/drawing/2014/main" id="{1FE91BA9-4204-4A7B-B661-1C29FD906A18}"/>
              </a:ext>
            </a:extLst>
          </p:cNvPr>
          <p:cNvSpPr/>
          <p:nvPr/>
        </p:nvSpPr>
        <p:spPr>
          <a:xfrm>
            <a:off x="427087" y="4787171"/>
            <a:ext cx="8152500" cy="16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989;p55">
            <a:extLst>
              <a:ext uri="{FF2B5EF4-FFF2-40B4-BE49-F238E27FC236}">
                <a16:creationId xmlns:a16="http://schemas.microsoft.com/office/drawing/2014/main" id="{C57A6AEC-157D-401F-8581-18D603260471}"/>
              </a:ext>
            </a:extLst>
          </p:cNvPr>
          <p:cNvGrpSpPr/>
          <p:nvPr/>
        </p:nvGrpSpPr>
        <p:grpSpPr>
          <a:xfrm rot="10107860">
            <a:off x="421907" y="2517789"/>
            <a:ext cx="454662" cy="2299196"/>
            <a:chOff x="7591902" y="2582984"/>
            <a:chExt cx="992854" cy="5056344"/>
          </a:xfrm>
        </p:grpSpPr>
        <p:sp>
          <p:nvSpPr>
            <p:cNvPr id="26" name="Google Shape;2990;p55">
              <a:extLst>
                <a:ext uri="{FF2B5EF4-FFF2-40B4-BE49-F238E27FC236}">
                  <a16:creationId xmlns:a16="http://schemas.microsoft.com/office/drawing/2014/main" id="{690C7C29-7771-4267-A0E2-823FD23CDEDB}"/>
                </a:ext>
              </a:extLst>
            </p:cNvPr>
            <p:cNvSpPr/>
            <p:nvPr/>
          </p:nvSpPr>
          <p:spPr>
            <a:xfrm>
              <a:off x="7591902" y="3502459"/>
              <a:ext cx="992854" cy="3950530"/>
            </a:xfrm>
            <a:custGeom>
              <a:avLst/>
              <a:gdLst/>
              <a:ahLst/>
              <a:cxnLst/>
              <a:rect l="l" t="t" r="r" b="b"/>
              <a:pathLst>
                <a:path w="27142" h="107997" extrusionOk="0">
                  <a:moveTo>
                    <a:pt x="2255" y="1"/>
                  </a:moveTo>
                  <a:lnTo>
                    <a:pt x="0" y="107996"/>
                  </a:lnTo>
                  <a:lnTo>
                    <a:pt x="24521" y="107616"/>
                  </a:lnTo>
                  <a:lnTo>
                    <a:pt x="27142" y="1186"/>
                  </a:lnTo>
                  <a:lnTo>
                    <a:pt x="225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91;p55">
              <a:extLst>
                <a:ext uri="{FF2B5EF4-FFF2-40B4-BE49-F238E27FC236}">
                  <a16:creationId xmlns:a16="http://schemas.microsoft.com/office/drawing/2014/main" id="{0BE75164-4D11-4440-AD2B-22B5CB89612C}"/>
                </a:ext>
              </a:extLst>
            </p:cNvPr>
            <p:cNvSpPr/>
            <p:nvPr/>
          </p:nvSpPr>
          <p:spPr>
            <a:xfrm>
              <a:off x="8046006" y="2582984"/>
              <a:ext cx="216919" cy="273143"/>
            </a:xfrm>
            <a:custGeom>
              <a:avLst/>
              <a:gdLst/>
              <a:ahLst/>
              <a:cxnLst/>
              <a:rect l="l" t="t" r="r" b="b"/>
              <a:pathLst>
                <a:path w="5930" h="7467" extrusionOk="0">
                  <a:moveTo>
                    <a:pt x="3294" y="1"/>
                  </a:moveTo>
                  <a:cubicBezTo>
                    <a:pt x="3294" y="1"/>
                    <a:pt x="0" y="1289"/>
                    <a:pt x="381" y="7276"/>
                  </a:cubicBezTo>
                  <a:lnTo>
                    <a:pt x="5300" y="7467"/>
                  </a:lnTo>
                  <a:cubicBezTo>
                    <a:pt x="5300" y="7467"/>
                    <a:pt x="5929" y="1406"/>
                    <a:pt x="329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92;p55">
              <a:extLst>
                <a:ext uri="{FF2B5EF4-FFF2-40B4-BE49-F238E27FC236}">
                  <a16:creationId xmlns:a16="http://schemas.microsoft.com/office/drawing/2014/main" id="{08B1AB71-6299-4E4D-8EDB-1D42375FAA36}"/>
                </a:ext>
              </a:extLst>
            </p:cNvPr>
            <p:cNvSpPr/>
            <p:nvPr/>
          </p:nvSpPr>
          <p:spPr>
            <a:xfrm>
              <a:off x="7674353" y="2817535"/>
              <a:ext cx="910403" cy="728344"/>
            </a:xfrm>
            <a:custGeom>
              <a:avLst/>
              <a:gdLst/>
              <a:ahLst/>
              <a:cxnLst/>
              <a:rect l="l" t="t" r="r" b="b"/>
              <a:pathLst>
                <a:path w="24888" h="19911" extrusionOk="0">
                  <a:moveTo>
                    <a:pt x="9795" y="1"/>
                  </a:moveTo>
                  <a:lnTo>
                    <a:pt x="9209" y="7306"/>
                  </a:lnTo>
                  <a:cubicBezTo>
                    <a:pt x="9209" y="7306"/>
                    <a:pt x="9004" y="10307"/>
                    <a:pt x="5344" y="13820"/>
                  </a:cubicBezTo>
                  <a:cubicBezTo>
                    <a:pt x="1670" y="17334"/>
                    <a:pt x="1" y="18725"/>
                    <a:pt x="1" y="18725"/>
                  </a:cubicBezTo>
                  <a:lnTo>
                    <a:pt x="24888" y="19910"/>
                  </a:lnTo>
                  <a:lnTo>
                    <a:pt x="24888" y="19910"/>
                  </a:lnTo>
                  <a:lnTo>
                    <a:pt x="20306" y="15182"/>
                  </a:lnTo>
                  <a:cubicBezTo>
                    <a:pt x="19413" y="14245"/>
                    <a:pt x="18666" y="13162"/>
                    <a:pt x="18124" y="11990"/>
                  </a:cubicBezTo>
                  <a:cubicBezTo>
                    <a:pt x="17451" y="10541"/>
                    <a:pt x="16646" y="8594"/>
                    <a:pt x="16529" y="7467"/>
                  </a:cubicBezTo>
                  <a:cubicBezTo>
                    <a:pt x="16265" y="4890"/>
                    <a:pt x="16602" y="498"/>
                    <a:pt x="16602" y="498"/>
                  </a:cubicBezTo>
                  <a:lnTo>
                    <a:pt x="979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93;p55">
              <a:extLst>
                <a:ext uri="{FF2B5EF4-FFF2-40B4-BE49-F238E27FC236}">
                  <a16:creationId xmlns:a16="http://schemas.microsoft.com/office/drawing/2014/main" id="{3D92030E-6129-41E3-8158-0A23A59B5623}"/>
                </a:ext>
              </a:extLst>
            </p:cNvPr>
            <p:cNvSpPr/>
            <p:nvPr/>
          </p:nvSpPr>
          <p:spPr>
            <a:xfrm>
              <a:off x="7591902" y="7439016"/>
              <a:ext cx="897015" cy="200312"/>
            </a:xfrm>
            <a:custGeom>
              <a:avLst/>
              <a:gdLst/>
              <a:ahLst/>
              <a:cxnLst/>
              <a:rect l="l" t="t" r="r" b="b"/>
              <a:pathLst>
                <a:path w="24522" h="5476" extrusionOk="0">
                  <a:moveTo>
                    <a:pt x="24521" y="1"/>
                  </a:moveTo>
                  <a:lnTo>
                    <a:pt x="0" y="396"/>
                  </a:lnTo>
                  <a:cubicBezTo>
                    <a:pt x="0" y="396"/>
                    <a:pt x="3250" y="4378"/>
                    <a:pt x="11448" y="5344"/>
                  </a:cubicBezTo>
                  <a:cubicBezTo>
                    <a:pt x="12211" y="5434"/>
                    <a:pt x="12935" y="5476"/>
                    <a:pt x="13622" y="5476"/>
                  </a:cubicBezTo>
                  <a:cubicBezTo>
                    <a:pt x="21511" y="5476"/>
                    <a:pt x="24521" y="1"/>
                    <a:pt x="24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94;p55">
              <a:extLst>
                <a:ext uri="{FF2B5EF4-FFF2-40B4-BE49-F238E27FC236}">
                  <a16:creationId xmlns:a16="http://schemas.microsoft.com/office/drawing/2014/main" id="{86F524F7-0BF1-4689-8CD3-54561F6ACA30}"/>
                </a:ext>
              </a:extLst>
            </p:cNvPr>
            <p:cNvSpPr/>
            <p:nvPr/>
          </p:nvSpPr>
          <p:spPr>
            <a:xfrm>
              <a:off x="7928730" y="3521225"/>
              <a:ext cx="324026" cy="3926936"/>
            </a:xfrm>
            <a:custGeom>
              <a:avLst/>
              <a:gdLst/>
              <a:ahLst/>
              <a:cxnLst/>
              <a:rect l="l" t="t" r="r" b="b"/>
              <a:pathLst>
                <a:path w="8858" h="107352" extrusionOk="0">
                  <a:moveTo>
                    <a:pt x="2577" y="0"/>
                  </a:moveTo>
                  <a:lnTo>
                    <a:pt x="0" y="107352"/>
                  </a:lnTo>
                  <a:lnTo>
                    <a:pt x="6632" y="107234"/>
                  </a:lnTo>
                  <a:lnTo>
                    <a:pt x="8857" y="307"/>
                  </a:lnTo>
                  <a:lnTo>
                    <a:pt x="2577"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564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1"/>
        <p:cNvGrpSpPr/>
        <p:nvPr/>
      </p:nvGrpSpPr>
      <p:grpSpPr>
        <a:xfrm>
          <a:off x="0" y="0"/>
          <a:ext cx="0" cy="0"/>
          <a:chOff x="0" y="0"/>
          <a:chExt cx="0" cy="0"/>
        </a:xfrm>
      </p:grpSpPr>
      <p:sp>
        <p:nvSpPr>
          <p:cNvPr id="2505" name="Google Shape;2505;p48"/>
          <p:cNvSpPr txBox="1">
            <a:spLocks noGrp="1"/>
          </p:cNvSpPr>
          <p:nvPr>
            <p:ph type="title" idx="4294967295"/>
          </p:nvPr>
        </p:nvSpPr>
        <p:spPr>
          <a:xfrm>
            <a:off x="1247760" y="3919504"/>
            <a:ext cx="686629" cy="302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sz="1000" dirty="0">
                <a:solidFill>
                  <a:schemeClr val="lt1"/>
                </a:solidFill>
              </a:rPr>
              <a:t>JAN ‘20</a:t>
            </a:r>
            <a:endParaRPr sz="1000" dirty="0">
              <a:solidFill>
                <a:schemeClr val="lt1"/>
              </a:solidFill>
            </a:endParaRPr>
          </a:p>
        </p:txBody>
      </p:sp>
      <p:sp>
        <p:nvSpPr>
          <p:cNvPr id="2512" name="Google Shape;2512;p48"/>
          <p:cNvSpPr txBox="1">
            <a:spLocks noGrp="1"/>
          </p:cNvSpPr>
          <p:nvPr>
            <p:ph type="title" idx="4294967295"/>
          </p:nvPr>
        </p:nvSpPr>
        <p:spPr>
          <a:xfrm>
            <a:off x="4967909" y="3900940"/>
            <a:ext cx="686629" cy="302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sz="1600" dirty="0">
                <a:solidFill>
                  <a:schemeClr val="lt1"/>
                </a:solidFill>
              </a:rPr>
              <a:t>END</a:t>
            </a:r>
            <a:endParaRPr sz="1600" dirty="0">
              <a:solidFill>
                <a:schemeClr val="lt1"/>
              </a:solidFill>
            </a:endParaRPr>
          </a:p>
        </p:txBody>
      </p:sp>
      <p:sp>
        <p:nvSpPr>
          <p:cNvPr id="97" name="Google Shape;2505;p48">
            <a:extLst>
              <a:ext uri="{FF2B5EF4-FFF2-40B4-BE49-F238E27FC236}">
                <a16:creationId xmlns:a16="http://schemas.microsoft.com/office/drawing/2014/main" id="{AF5656E5-AAD4-4299-808E-382C232021E6}"/>
              </a:ext>
            </a:extLst>
          </p:cNvPr>
          <p:cNvSpPr txBox="1">
            <a:spLocks/>
          </p:cNvSpPr>
          <p:nvPr/>
        </p:nvSpPr>
        <p:spPr>
          <a:xfrm>
            <a:off x="2161788" y="3919504"/>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1000" dirty="0">
                <a:solidFill>
                  <a:schemeClr val="lt1"/>
                </a:solidFill>
              </a:rPr>
              <a:t>FEB ‘20</a:t>
            </a:r>
          </a:p>
        </p:txBody>
      </p:sp>
      <p:sp>
        <p:nvSpPr>
          <p:cNvPr id="98" name="Google Shape;2505;p48">
            <a:extLst>
              <a:ext uri="{FF2B5EF4-FFF2-40B4-BE49-F238E27FC236}">
                <a16:creationId xmlns:a16="http://schemas.microsoft.com/office/drawing/2014/main" id="{2C6ECDB7-8767-4AC8-8455-3A742CCCF5D7}"/>
              </a:ext>
            </a:extLst>
          </p:cNvPr>
          <p:cNvSpPr txBox="1">
            <a:spLocks/>
          </p:cNvSpPr>
          <p:nvPr/>
        </p:nvSpPr>
        <p:spPr>
          <a:xfrm>
            <a:off x="3094947" y="3919504"/>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1000" dirty="0">
                <a:solidFill>
                  <a:schemeClr val="lt1"/>
                </a:solidFill>
              </a:rPr>
              <a:t>MAR ‘20</a:t>
            </a:r>
          </a:p>
        </p:txBody>
      </p:sp>
      <p:sp>
        <p:nvSpPr>
          <p:cNvPr id="99" name="Google Shape;2505;p48">
            <a:extLst>
              <a:ext uri="{FF2B5EF4-FFF2-40B4-BE49-F238E27FC236}">
                <a16:creationId xmlns:a16="http://schemas.microsoft.com/office/drawing/2014/main" id="{01DC0F01-0111-4178-BBCA-C0D2F0CC4354}"/>
              </a:ext>
            </a:extLst>
          </p:cNvPr>
          <p:cNvSpPr txBox="1">
            <a:spLocks/>
          </p:cNvSpPr>
          <p:nvPr/>
        </p:nvSpPr>
        <p:spPr>
          <a:xfrm>
            <a:off x="4053881" y="3902933"/>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1000" dirty="0">
                <a:solidFill>
                  <a:schemeClr val="lt1"/>
                </a:solidFill>
              </a:rPr>
              <a:t>APR ‘20</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32E48A8E-F926-4DB1-950D-FFF4C12A0D62}"/>
                  </a:ext>
                </a:extLst>
              </p14:cNvPr>
              <p14:cNvContentPartPr/>
              <p14:nvPr/>
            </p14:nvContentPartPr>
            <p14:xfrm>
              <a:off x="3859253" y="1149228"/>
              <a:ext cx="297360" cy="125640"/>
            </p14:xfrm>
          </p:contentPart>
        </mc:Choice>
        <mc:Fallback xmlns="">
          <p:pic>
            <p:nvPicPr>
              <p:cNvPr id="10" name="Ink 9">
                <a:extLst>
                  <a:ext uri="{FF2B5EF4-FFF2-40B4-BE49-F238E27FC236}">
                    <a16:creationId xmlns:a16="http://schemas.microsoft.com/office/drawing/2014/main" id="{32E48A8E-F926-4DB1-950D-FFF4C12A0D62}"/>
                  </a:ext>
                </a:extLst>
              </p:cNvPr>
              <p:cNvPicPr/>
              <p:nvPr/>
            </p:nvPicPr>
            <p:blipFill>
              <a:blip r:embed="rId4"/>
              <a:stretch>
                <a:fillRect/>
              </a:stretch>
            </p:blipFill>
            <p:spPr>
              <a:xfrm>
                <a:off x="3823613" y="1113228"/>
                <a:ext cx="369000" cy="197280"/>
              </a:xfrm>
              <a:prstGeom prst="rect">
                <a:avLst/>
              </a:prstGeom>
            </p:spPr>
          </p:pic>
        </mc:Fallback>
      </mc:AlternateContent>
      <p:sp>
        <p:nvSpPr>
          <p:cNvPr id="57" name="TextBox 56">
            <a:extLst>
              <a:ext uri="{FF2B5EF4-FFF2-40B4-BE49-F238E27FC236}">
                <a16:creationId xmlns:a16="http://schemas.microsoft.com/office/drawing/2014/main" id="{6EF8FDBE-E738-4BC4-B108-405584955BB5}"/>
              </a:ext>
            </a:extLst>
          </p:cNvPr>
          <p:cNvSpPr txBox="1"/>
          <p:nvPr/>
        </p:nvSpPr>
        <p:spPr>
          <a:xfrm>
            <a:off x="7028188" y="4565983"/>
            <a:ext cx="1080745" cy="307777"/>
          </a:xfrm>
          <a:prstGeom prst="rect">
            <a:avLst/>
          </a:prstGeom>
          <a:noFill/>
        </p:spPr>
        <p:txBody>
          <a:bodyPr wrap="none" rtlCol="0">
            <a:spAutoFit/>
          </a:bodyPr>
          <a:lstStyle/>
          <a:p>
            <a:r>
              <a:rPr lang="en-IE" dirty="0"/>
              <a:t>Aux source</a:t>
            </a:r>
          </a:p>
        </p:txBody>
      </p:sp>
      <p:sp>
        <p:nvSpPr>
          <p:cNvPr id="158" name="TextBox 157">
            <a:extLst>
              <a:ext uri="{FF2B5EF4-FFF2-40B4-BE49-F238E27FC236}">
                <a16:creationId xmlns:a16="http://schemas.microsoft.com/office/drawing/2014/main" id="{279BE86B-2FAC-4C08-A0D7-0F910050B8C8}"/>
              </a:ext>
            </a:extLst>
          </p:cNvPr>
          <p:cNvSpPr txBox="1"/>
          <p:nvPr/>
        </p:nvSpPr>
        <p:spPr>
          <a:xfrm>
            <a:off x="7009783" y="4823275"/>
            <a:ext cx="1338828" cy="307777"/>
          </a:xfrm>
          <a:prstGeom prst="rect">
            <a:avLst/>
          </a:prstGeom>
          <a:noFill/>
        </p:spPr>
        <p:txBody>
          <a:bodyPr wrap="none" rtlCol="0">
            <a:spAutoFit/>
          </a:bodyPr>
          <a:lstStyle/>
          <a:p>
            <a:r>
              <a:rPr lang="en-IE" dirty="0"/>
              <a:t>Battery source</a:t>
            </a:r>
          </a:p>
        </p:txBody>
      </p:sp>
      <p:grpSp>
        <p:nvGrpSpPr>
          <p:cNvPr id="164" name="Google Shape;1339;p37">
            <a:extLst>
              <a:ext uri="{FF2B5EF4-FFF2-40B4-BE49-F238E27FC236}">
                <a16:creationId xmlns:a16="http://schemas.microsoft.com/office/drawing/2014/main" id="{C5EFCACF-40C2-4B61-B9DA-345CFB9F2409}"/>
              </a:ext>
            </a:extLst>
          </p:cNvPr>
          <p:cNvGrpSpPr/>
          <p:nvPr/>
        </p:nvGrpSpPr>
        <p:grpSpPr>
          <a:xfrm>
            <a:off x="50921" y="2826071"/>
            <a:ext cx="973839" cy="1739912"/>
            <a:chOff x="1418399" y="1248430"/>
            <a:chExt cx="1510405" cy="3426812"/>
          </a:xfrm>
        </p:grpSpPr>
        <p:sp>
          <p:nvSpPr>
            <p:cNvPr id="165" name="Google Shape;1340;p37">
              <a:extLst>
                <a:ext uri="{FF2B5EF4-FFF2-40B4-BE49-F238E27FC236}">
                  <a16:creationId xmlns:a16="http://schemas.microsoft.com/office/drawing/2014/main" id="{22FB7DEF-6E0B-4310-9038-7C3F3E0E59B0}"/>
                </a:ext>
              </a:extLst>
            </p:cNvPr>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41;p37">
              <a:extLst>
                <a:ext uri="{FF2B5EF4-FFF2-40B4-BE49-F238E27FC236}">
                  <a16:creationId xmlns:a16="http://schemas.microsoft.com/office/drawing/2014/main" id="{EE845C40-20A2-43B9-B200-3F90E32F5832}"/>
                </a:ext>
              </a:extLst>
            </p:cNvPr>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42;p37">
              <a:extLst>
                <a:ext uri="{FF2B5EF4-FFF2-40B4-BE49-F238E27FC236}">
                  <a16:creationId xmlns:a16="http://schemas.microsoft.com/office/drawing/2014/main" id="{62701CB1-5055-41E7-96FE-58BEE38635B9}"/>
                </a:ext>
              </a:extLst>
            </p:cNvPr>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43;p37">
              <a:extLst>
                <a:ext uri="{FF2B5EF4-FFF2-40B4-BE49-F238E27FC236}">
                  <a16:creationId xmlns:a16="http://schemas.microsoft.com/office/drawing/2014/main" id="{D6D23CF0-64D2-4DA3-B818-55F8F6E18578}"/>
                </a:ext>
              </a:extLst>
            </p:cNvPr>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44;p37">
              <a:extLst>
                <a:ext uri="{FF2B5EF4-FFF2-40B4-BE49-F238E27FC236}">
                  <a16:creationId xmlns:a16="http://schemas.microsoft.com/office/drawing/2014/main" id="{7FF05B71-1FAF-46C0-9DB4-93F4F4D9EE87}"/>
                </a:ext>
              </a:extLst>
            </p:cNvPr>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45;p37">
              <a:extLst>
                <a:ext uri="{FF2B5EF4-FFF2-40B4-BE49-F238E27FC236}">
                  <a16:creationId xmlns:a16="http://schemas.microsoft.com/office/drawing/2014/main" id="{63722D3B-6C25-4283-8338-313AE6EA0D0C}"/>
                </a:ext>
              </a:extLst>
            </p:cNvPr>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46;p37">
              <a:extLst>
                <a:ext uri="{FF2B5EF4-FFF2-40B4-BE49-F238E27FC236}">
                  <a16:creationId xmlns:a16="http://schemas.microsoft.com/office/drawing/2014/main" id="{8E9B1DAC-CFE8-4C02-AF60-5F76A3D9200E}"/>
                </a:ext>
              </a:extLst>
            </p:cNvPr>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47;p37">
              <a:extLst>
                <a:ext uri="{FF2B5EF4-FFF2-40B4-BE49-F238E27FC236}">
                  <a16:creationId xmlns:a16="http://schemas.microsoft.com/office/drawing/2014/main" id="{41AF0863-A5F4-47EE-AA22-4F2EA4BD78E2}"/>
                </a:ext>
              </a:extLst>
            </p:cNvPr>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48;p37">
              <a:extLst>
                <a:ext uri="{FF2B5EF4-FFF2-40B4-BE49-F238E27FC236}">
                  <a16:creationId xmlns:a16="http://schemas.microsoft.com/office/drawing/2014/main" id="{F95289F1-9B2A-4465-B720-4AD7642EC983}"/>
                </a:ext>
              </a:extLst>
            </p:cNvPr>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49;p37">
              <a:extLst>
                <a:ext uri="{FF2B5EF4-FFF2-40B4-BE49-F238E27FC236}">
                  <a16:creationId xmlns:a16="http://schemas.microsoft.com/office/drawing/2014/main" id="{A55F2491-0F24-407D-B370-2E25561CC1AF}"/>
                </a:ext>
              </a:extLst>
            </p:cNvPr>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50;p37">
              <a:extLst>
                <a:ext uri="{FF2B5EF4-FFF2-40B4-BE49-F238E27FC236}">
                  <a16:creationId xmlns:a16="http://schemas.microsoft.com/office/drawing/2014/main" id="{DADD1D6F-2CCD-4041-A8B8-0E20B5FE2A1E}"/>
                </a:ext>
              </a:extLst>
            </p:cNvPr>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51;p37">
              <a:extLst>
                <a:ext uri="{FF2B5EF4-FFF2-40B4-BE49-F238E27FC236}">
                  <a16:creationId xmlns:a16="http://schemas.microsoft.com/office/drawing/2014/main" id="{0C1BBF8F-E1A6-47A4-B7DF-9B119615B267}"/>
                </a:ext>
              </a:extLst>
            </p:cNvPr>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52;p37">
              <a:extLst>
                <a:ext uri="{FF2B5EF4-FFF2-40B4-BE49-F238E27FC236}">
                  <a16:creationId xmlns:a16="http://schemas.microsoft.com/office/drawing/2014/main" id="{F8559D34-31C9-47AA-82DD-2D15446BD756}"/>
                </a:ext>
              </a:extLst>
            </p:cNvPr>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53;p37">
              <a:extLst>
                <a:ext uri="{FF2B5EF4-FFF2-40B4-BE49-F238E27FC236}">
                  <a16:creationId xmlns:a16="http://schemas.microsoft.com/office/drawing/2014/main" id="{4D7D8263-082C-4826-9D2D-8E2B4F26B320}"/>
                </a:ext>
              </a:extLst>
            </p:cNvPr>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54;p37">
              <a:extLst>
                <a:ext uri="{FF2B5EF4-FFF2-40B4-BE49-F238E27FC236}">
                  <a16:creationId xmlns:a16="http://schemas.microsoft.com/office/drawing/2014/main" id="{FD767020-7267-463F-B407-7D127B402602}"/>
                </a:ext>
              </a:extLst>
            </p:cNvPr>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55;p37">
              <a:extLst>
                <a:ext uri="{FF2B5EF4-FFF2-40B4-BE49-F238E27FC236}">
                  <a16:creationId xmlns:a16="http://schemas.microsoft.com/office/drawing/2014/main" id="{A9397384-C0D4-48AD-84B1-B65316DE8FA2}"/>
                </a:ext>
              </a:extLst>
            </p:cNvPr>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56;p37">
              <a:extLst>
                <a:ext uri="{FF2B5EF4-FFF2-40B4-BE49-F238E27FC236}">
                  <a16:creationId xmlns:a16="http://schemas.microsoft.com/office/drawing/2014/main" id="{7523B0DF-FE31-4ED3-9700-FEB99093BF0D}"/>
                </a:ext>
              </a:extLst>
            </p:cNvPr>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57;p37">
              <a:extLst>
                <a:ext uri="{FF2B5EF4-FFF2-40B4-BE49-F238E27FC236}">
                  <a16:creationId xmlns:a16="http://schemas.microsoft.com/office/drawing/2014/main" id="{31A31327-688D-4688-807D-8A13BE1D5263}"/>
                </a:ext>
              </a:extLst>
            </p:cNvPr>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58;p37">
              <a:extLst>
                <a:ext uri="{FF2B5EF4-FFF2-40B4-BE49-F238E27FC236}">
                  <a16:creationId xmlns:a16="http://schemas.microsoft.com/office/drawing/2014/main" id="{3B6935A2-EDEC-44BE-82DD-5AFA621B69F7}"/>
                </a:ext>
              </a:extLst>
            </p:cNvPr>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59;p37">
              <a:extLst>
                <a:ext uri="{FF2B5EF4-FFF2-40B4-BE49-F238E27FC236}">
                  <a16:creationId xmlns:a16="http://schemas.microsoft.com/office/drawing/2014/main" id="{CE0CF5D3-8B47-46EF-B742-4C7625CE3DF0}"/>
                </a:ext>
              </a:extLst>
            </p:cNvPr>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60;p37">
              <a:extLst>
                <a:ext uri="{FF2B5EF4-FFF2-40B4-BE49-F238E27FC236}">
                  <a16:creationId xmlns:a16="http://schemas.microsoft.com/office/drawing/2014/main" id="{57C4C7E4-6935-4E41-B820-726F6D2D65F6}"/>
                </a:ext>
              </a:extLst>
            </p:cNvPr>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61;p37">
              <a:extLst>
                <a:ext uri="{FF2B5EF4-FFF2-40B4-BE49-F238E27FC236}">
                  <a16:creationId xmlns:a16="http://schemas.microsoft.com/office/drawing/2014/main" id="{A177425E-125D-4DBF-9A7A-8F31BC6E9581}"/>
                </a:ext>
              </a:extLst>
            </p:cNvPr>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62;p37">
              <a:extLst>
                <a:ext uri="{FF2B5EF4-FFF2-40B4-BE49-F238E27FC236}">
                  <a16:creationId xmlns:a16="http://schemas.microsoft.com/office/drawing/2014/main" id="{69D2CBAD-FDFE-4845-9283-4E0B7CB75068}"/>
                </a:ext>
              </a:extLst>
            </p:cNvPr>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63;p37">
              <a:extLst>
                <a:ext uri="{FF2B5EF4-FFF2-40B4-BE49-F238E27FC236}">
                  <a16:creationId xmlns:a16="http://schemas.microsoft.com/office/drawing/2014/main" id="{6B97D0AF-BF55-43C0-BC8C-1181F128D7A0}"/>
                </a:ext>
              </a:extLst>
            </p:cNvPr>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64;p37">
              <a:extLst>
                <a:ext uri="{FF2B5EF4-FFF2-40B4-BE49-F238E27FC236}">
                  <a16:creationId xmlns:a16="http://schemas.microsoft.com/office/drawing/2014/main" id="{CE6D848E-8719-4769-9F4C-2A463F179247}"/>
                </a:ext>
              </a:extLst>
            </p:cNvPr>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65;p37">
              <a:extLst>
                <a:ext uri="{FF2B5EF4-FFF2-40B4-BE49-F238E27FC236}">
                  <a16:creationId xmlns:a16="http://schemas.microsoft.com/office/drawing/2014/main" id="{3C02217F-E26D-4CEF-B985-741AC91DCB08}"/>
                </a:ext>
              </a:extLst>
            </p:cNvPr>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66;p37">
              <a:extLst>
                <a:ext uri="{FF2B5EF4-FFF2-40B4-BE49-F238E27FC236}">
                  <a16:creationId xmlns:a16="http://schemas.microsoft.com/office/drawing/2014/main" id="{A90D57F5-E496-4350-AAE6-905285B059EE}"/>
                </a:ext>
              </a:extLst>
            </p:cNvPr>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67;p37">
              <a:extLst>
                <a:ext uri="{FF2B5EF4-FFF2-40B4-BE49-F238E27FC236}">
                  <a16:creationId xmlns:a16="http://schemas.microsoft.com/office/drawing/2014/main" id="{8DF9DA5C-3E07-45D1-9B85-0367D5EEF902}"/>
                </a:ext>
              </a:extLst>
            </p:cNvPr>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68;p37">
              <a:extLst>
                <a:ext uri="{FF2B5EF4-FFF2-40B4-BE49-F238E27FC236}">
                  <a16:creationId xmlns:a16="http://schemas.microsoft.com/office/drawing/2014/main" id="{C60D8523-4924-41E9-9637-BE509DEEC437}"/>
                </a:ext>
              </a:extLst>
            </p:cNvPr>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69;p37">
              <a:extLst>
                <a:ext uri="{FF2B5EF4-FFF2-40B4-BE49-F238E27FC236}">
                  <a16:creationId xmlns:a16="http://schemas.microsoft.com/office/drawing/2014/main" id="{6BC84068-DF5E-4D57-B9E2-EB79C8D76D86}"/>
                </a:ext>
              </a:extLst>
            </p:cNvPr>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70;p37">
              <a:extLst>
                <a:ext uri="{FF2B5EF4-FFF2-40B4-BE49-F238E27FC236}">
                  <a16:creationId xmlns:a16="http://schemas.microsoft.com/office/drawing/2014/main" id="{9EE15EFF-AD2A-414C-8E06-87663F643EFE}"/>
                </a:ext>
              </a:extLst>
            </p:cNvPr>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71;p37">
              <a:extLst>
                <a:ext uri="{FF2B5EF4-FFF2-40B4-BE49-F238E27FC236}">
                  <a16:creationId xmlns:a16="http://schemas.microsoft.com/office/drawing/2014/main" id="{834D7F67-DAFD-40B3-BC9D-06E6873AE2E4}"/>
                </a:ext>
              </a:extLst>
            </p:cNvPr>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72;p37">
              <a:extLst>
                <a:ext uri="{FF2B5EF4-FFF2-40B4-BE49-F238E27FC236}">
                  <a16:creationId xmlns:a16="http://schemas.microsoft.com/office/drawing/2014/main" id="{5AEAAB42-3C59-4EE3-8FED-22063AC39827}"/>
                </a:ext>
              </a:extLst>
            </p:cNvPr>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73;p37">
              <a:extLst>
                <a:ext uri="{FF2B5EF4-FFF2-40B4-BE49-F238E27FC236}">
                  <a16:creationId xmlns:a16="http://schemas.microsoft.com/office/drawing/2014/main" id="{CDB27348-02CB-41DF-8B99-8AF836879D2C}"/>
                </a:ext>
              </a:extLst>
            </p:cNvPr>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74;p37">
              <a:extLst>
                <a:ext uri="{FF2B5EF4-FFF2-40B4-BE49-F238E27FC236}">
                  <a16:creationId xmlns:a16="http://schemas.microsoft.com/office/drawing/2014/main" id="{76F01819-79E9-4945-8167-3285205564AC}"/>
                </a:ext>
              </a:extLst>
            </p:cNvPr>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75;p37">
              <a:extLst>
                <a:ext uri="{FF2B5EF4-FFF2-40B4-BE49-F238E27FC236}">
                  <a16:creationId xmlns:a16="http://schemas.microsoft.com/office/drawing/2014/main" id="{8E706BA0-03EE-4767-9CB8-77ED4137DD55}"/>
                </a:ext>
              </a:extLst>
            </p:cNvPr>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76;p37">
              <a:extLst>
                <a:ext uri="{FF2B5EF4-FFF2-40B4-BE49-F238E27FC236}">
                  <a16:creationId xmlns:a16="http://schemas.microsoft.com/office/drawing/2014/main" id="{55C8069F-40F0-4711-B4AF-C0B8A424F25E}"/>
                </a:ext>
              </a:extLst>
            </p:cNvPr>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77;p37">
              <a:extLst>
                <a:ext uri="{FF2B5EF4-FFF2-40B4-BE49-F238E27FC236}">
                  <a16:creationId xmlns:a16="http://schemas.microsoft.com/office/drawing/2014/main" id="{0C147708-7789-4431-A9F2-ED77B7457A08}"/>
                </a:ext>
              </a:extLst>
            </p:cNvPr>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78;p37">
              <a:extLst>
                <a:ext uri="{FF2B5EF4-FFF2-40B4-BE49-F238E27FC236}">
                  <a16:creationId xmlns:a16="http://schemas.microsoft.com/office/drawing/2014/main" id="{53124D50-52E8-4067-AF68-DAD06C1F2BEA}"/>
                </a:ext>
              </a:extLst>
            </p:cNvPr>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79;p37">
              <a:extLst>
                <a:ext uri="{FF2B5EF4-FFF2-40B4-BE49-F238E27FC236}">
                  <a16:creationId xmlns:a16="http://schemas.microsoft.com/office/drawing/2014/main" id="{CC30FDF4-106A-4552-BA39-A06F3D39C938}"/>
                </a:ext>
              </a:extLst>
            </p:cNvPr>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80;p37">
              <a:extLst>
                <a:ext uri="{FF2B5EF4-FFF2-40B4-BE49-F238E27FC236}">
                  <a16:creationId xmlns:a16="http://schemas.microsoft.com/office/drawing/2014/main" id="{F5FF0402-FB22-4A56-9D95-F1156AC7854E}"/>
                </a:ext>
              </a:extLst>
            </p:cNvPr>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81;p37">
              <a:extLst>
                <a:ext uri="{FF2B5EF4-FFF2-40B4-BE49-F238E27FC236}">
                  <a16:creationId xmlns:a16="http://schemas.microsoft.com/office/drawing/2014/main" id="{F22F8FFD-968D-426B-A1E8-B29FD34151AC}"/>
                </a:ext>
              </a:extLst>
            </p:cNvPr>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82;p37">
              <a:extLst>
                <a:ext uri="{FF2B5EF4-FFF2-40B4-BE49-F238E27FC236}">
                  <a16:creationId xmlns:a16="http://schemas.microsoft.com/office/drawing/2014/main" id="{B296ED4B-1F3A-4E00-917B-A43DCB9826FD}"/>
                </a:ext>
              </a:extLst>
            </p:cNvPr>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83;p37">
              <a:extLst>
                <a:ext uri="{FF2B5EF4-FFF2-40B4-BE49-F238E27FC236}">
                  <a16:creationId xmlns:a16="http://schemas.microsoft.com/office/drawing/2014/main" id="{3990A55E-AC5A-47E3-9E6D-9D42B08FD49C}"/>
                </a:ext>
              </a:extLst>
            </p:cNvPr>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84;p37">
              <a:extLst>
                <a:ext uri="{FF2B5EF4-FFF2-40B4-BE49-F238E27FC236}">
                  <a16:creationId xmlns:a16="http://schemas.microsoft.com/office/drawing/2014/main" id="{B5C3D23E-EB2A-4DC7-ACD3-FB8ED2326AA6}"/>
                </a:ext>
              </a:extLst>
            </p:cNvPr>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85;p37">
              <a:extLst>
                <a:ext uri="{FF2B5EF4-FFF2-40B4-BE49-F238E27FC236}">
                  <a16:creationId xmlns:a16="http://schemas.microsoft.com/office/drawing/2014/main" id="{C05A21A5-0AED-4792-A944-63C5D022BEE1}"/>
                </a:ext>
              </a:extLst>
            </p:cNvPr>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86;p37">
              <a:extLst>
                <a:ext uri="{FF2B5EF4-FFF2-40B4-BE49-F238E27FC236}">
                  <a16:creationId xmlns:a16="http://schemas.microsoft.com/office/drawing/2014/main" id="{52254C1A-D2E3-4C28-A910-3CE463EEFFBF}"/>
                </a:ext>
              </a:extLst>
            </p:cNvPr>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87;p37">
              <a:extLst>
                <a:ext uri="{FF2B5EF4-FFF2-40B4-BE49-F238E27FC236}">
                  <a16:creationId xmlns:a16="http://schemas.microsoft.com/office/drawing/2014/main" id="{72C3CFB0-46C2-4AD1-8D60-9F8777A96A91}"/>
                </a:ext>
              </a:extLst>
            </p:cNvPr>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88;p37">
              <a:extLst>
                <a:ext uri="{FF2B5EF4-FFF2-40B4-BE49-F238E27FC236}">
                  <a16:creationId xmlns:a16="http://schemas.microsoft.com/office/drawing/2014/main" id="{A01D9E6B-47BB-4B7A-B5CE-1B963644B6A0}"/>
                </a:ext>
              </a:extLst>
            </p:cNvPr>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89;p37">
              <a:extLst>
                <a:ext uri="{FF2B5EF4-FFF2-40B4-BE49-F238E27FC236}">
                  <a16:creationId xmlns:a16="http://schemas.microsoft.com/office/drawing/2014/main" id="{3A4F535B-6E33-4FB4-8D06-D9F4CDAEDE3A}"/>
                </a:ext>
              </a:extLst>
            </p:cNvPr>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90;p37">
              <a:extLst>
                <a:ext uri="{FF2B5EF4-FFF2-40B4-BE49-F238E27FC236}">
                  <a16:creationId xmlns:a16="http://schemas.microsoft.com/office/drawing/2014/main" id="{D266FE32-C261-4F51-BCE3-7EE55BECEFB1}"/>
                </a:ext>
              </a:extLst>
            </p:cNvPr>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91;p37">
              <a:extLst>
                <a:ext uri="{FF2B5EF4-FFF2-40B4-BE49-F238E27FC236}">
                  <a16:creationId xmlns:a16="http://schemas.microsoft.com/office/drawing/2014/main" id="{40D48126-59DC-4C5C-B09C-B50C086DDC78}"/>
                </a:ext>
              </a:extLst>
            </p:cNvPr>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92;p37">
              <a:extLst>
                <a:ext uri="{FF2B5EF4-FFF2-40B4-BE49-F238E27FC236}">
                  <a16:creationId xmlns:a16="http://schemas.microsoft.com/office/drawing/2014/main" id="{26AB92F2-F9FA-4911-8C4A-78342A8027DE}"/>
                </a:ext>
              </a:extLst>
            </p:cNvPr>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93;p37">
              <a:extLst>
                <a:ext uri="{FF2B5EF4-FFF2-40B4-BE49-F238E27FC236}">
                  <a16:creationId xmlns:a16="http://schemas.microsoft.com/office/drawing/2014/main" id="{24E63D92-A0B0-4697-920E-6FE4EA48DA1E}"/>
                </a:ext>
              </a:extLst>
            </p:cNvPr>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94;p37">
              <a:extLst>
                <a:ext uri="{FF2B5EF4-FFF2-40B4-BE49-F238E27FC236}">
                  <a16:creationId xmlns:a16="http://schemas.microsoft.com/office/drawing/2014/main" id="{A951BB63-0993-48A1-8E99-456C1167E96F}"/>
                </a:ext>
              </a:extLst>
            </p:cNvPr>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95;p37">
              <a:extLst>
                <a:ext uri="{FF2B5EF4-FFF2-40B4-BE49-F238E27FC236}">
                  <a16:creationId xmlns:a16="http://schemas.microsoft.com/office/drawing/2014/main" id="{95F0ACB4-6F1C-455B-8512-0BEC13432C62}"/>
                </a:ext>
              </a:extLst>
            </p:cNvPr>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96;p37">
              <a:extLst>
                <a:ext uri="{FF2B5EF4-FFF2-40B4-BE49-F238E27FC236}">
                  <a16:creationId xmlns:a16="http://schemas.microsoft.com/office/drawing/2014/main" id="{1B264F80-3F85-42C2-A644-9C6EF6787360}"/>
                </a:ext>
              </a:extLst>
            </p:cNvPr>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97;p37">
              <a:extLst>
                <a:ext uri="{FF2B5EF4-FFF2-40B4-BE49-F238E27FC236}">
                  <a16:creationId xmlns:a16="http://schemas.microsoft.com/office/drawing/2014/main" id="{8B5EFBEA-D674-4396-A13E-2AA8A9D3F330}"/>
                </a:ext>
              </a:extLst>
            </p:cNvPr>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98;p37">
              <a:extLst>
                <a:ext uri="{FF2B5EF4-FFF2-40B4-BE49-F238E27FC236}">
                  <a16:creationId xmlns:a16="http://schemas.microsoft.com/office/drawing/2014/main" id="{7F6F17C1-8F65-4CAA-B027-A3C23F591780}"/>
                </a:ext>
              </a:extLst>
            </p:cNvPr>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99;p37">
              <a:extLst>
                <a:ext uri="{FF2B5EF4-FFF2-40B4-BE49-F238E27FC236}">
                  <a16:creationId xmlns:a16="http://schemas.microsoft.com/office/drawing/2014/main" id="{9855DF30-B587-4F07-BB90-93EB76341777}"/>
                </a:ext>
              </a:extLst>
            </p:cNvPr>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00;p37">
              <a:extLst>
                <a:ext uri="{FF2B5EF4-FFF2-40B4-BE49-F238E27FC236}">
                  <a16:creationId xmlns:a16="http://schemas.microsoft.com/office/drawing/2014/main" id="{F7D06C56-4C51-44C3-850C-C955EC6CA030}"/>
                </a:ext>
              </a:extLst>
            </p:cNvPr>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401;p37">
              <a:extLst>
                <a:ext uri="{FF2B5EF4-FFF2-40B4-BE49-F238E27FC236}">
                  <a16:creationId xmlns:a16="http://schemas.microsoft.com/office/drawing/2014/main" id="{73B1F691-1636-44C1-89D7-00078233C1D5}"/>
                </a:ext>
              </a:extLst>
            </p:cNvPr>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402;p37">
              <a:extLst>
                <a:ext uri="{FF2B5EF4-FFF2-40B4-BE49-F238E27FC236}">
                  <a16:creationId xmlns:a16="http://schemas.microsoft.com/office/drawing/2014/main" id="{E1E2F588-9562-485C-A847-55F14E2415C7}"/>
                </a:ext>
              </a:extLst>
            </p:cNvPr>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03;p37">
              <a:extLst>
                <a:ext uri="{FF2B5EF4-FFF2-40B4-BE49-F238E27FC236}">
                  <a16:creationId xmlns:a16="http://schemas.microsoft.com/office/drawing/2014/main" id="{950F4A40-CBF5-49F6-900E-F5CE63C2232B}"/>
                </a:ext>
              </a:extLst>
            </p:cNvPr>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1262;p36">
            <a:extLst>
              <a:ext uri="{FF2B5EF4-FFF2-40B4-BE49-F238E27FC236}">
                <a16:creationId xmlns:a16="http://schemas.microsoft.com/office/drawing/2014/main" id="{F9B286D3-8D2A-48DD-ADA6-193D8C1AEEC0}"/>
              </a:ext>
            </a:extLst>
          </p:cNvPr>
          <p:cNvSpPr txBox="1">
            <a:spLocks/>
          </p:cNvSpPr>
          <p:nvPr/>
        </p:nvSpPr>
        <p:spPr>
          <a:xfrm>
            <a:off x="6124575" y="421439"/>
            <a:ext cx="2692372"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SIGNAL ISOLATION</a:t>
            </a:r>
          </a:p>
        </p:txBody>
      </p:sp>
      <p:sp>
        <p:nvSpPr>
          <p:cNvPr id="230" name="Google Shape;1274;p36">
            <a:extLst>
              <a:ext uri="{FF2B5EF4-FFF2-40B4-BE49-F238E27FC236}">
                <a16:creationId xmlns:a16="http://schemas.microsoft.com/office/drawing/2014/main" id="{7BE0D53C-9338-4C92-BF6D-6B499E710081}"/>
              </a:ext>
            </a:extLst>
          </p:cNvPr>
          <p:cNvSpPr txBox="1">
            <a:spLocks/>
          </p:cNvSpPr>
          <p:nvPr/>
        </p:nvSpPr>
        <p:spPr>
          <a:xfrm>
            <a:off x="8144359" y="91266"/>
            <a:ext cx="963344" cy="7151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Lilita One" panose="020B0604020202020204" charset="0"/>
              </a:rPr>
              <a:t>04</a:t>
            </a:r>
            <a:endParaRPr lang="en" dirty="0">
              <a:solidFill>
                <a:schemeClr val="accent1"/>
              </a:solidFill>
              <a:latin typeface="Lilita One" panose="020B0604020202020204" charset="0"/>
            </a:endParaRPr>
          </a:p>
        </p:txBody>
      </p:sp>
      <p:sp>
        <p:nvSpPr>
          <p:cNvPr id="233" name="Google Shape;7746;p65">
            <a:extLst>
              <a:ext uri="{FF2B5EF4-FFF2-40B4-BE49-F238E27FC236}">
                <a16:creationId xmlns:a16="http://schemas.microsoft.com/office/drawing/2014/main" id="{54F3C8E1-BF5F-4674-B60C-CAF97E5F7197}"/>
              </a:ext>
            </a:extLst>
          </p:cNvPr>
          <p:cNvSpPr/>
          <p:nvPr/>
        </p:nvSpPr>
        <p:spPr>
          <a:xfrm flipH="1">
            <a:off x="537482" y="124391"/>
            <a:ext cx="295946" cy="433872"/>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62;p36">
            <a:extLst>
              <a:ext uri="{FF2B5EF4-FFF2-40B4-BE49-F238E27FC236}">
                <a16:creationId xmlns:a16="http://schemas.microsoft.com/office/drawing/2014/main" id="{1024F06D-B541-4858-85E2-CC3A46C9617C}"/>
              </a:ext>
            </a:extLst>
          </p:cNvPr>
          <p:cNvSpPr txBox="1">
            <a:spLocks/>
          </p:cNvSpPr>
          <p:nvPr/>
        </p:nvSpPr>
        <p:spPr>
          <a:xfrm>
            <a:off x="801761" y="238838"/>
            <a:ext cx="2692372"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dirty="0"/>
              <a:t>HERE WE ARE</a:t>
            </a:r>
          </a:p>
        </p:txBody>
      </p:sp>
      <p:grpSp>
        <p:nvGrpSpPr>
          <p:cNvPr id="235" name="Google Shape;2591;p53">
            <a:extLst>
              <a:ext uri="{FF2B5EF4-FFF2-40B4-BE49-F238E27FC236}">
                <a16:creationId xmlns:a16="http://schemas.microsoft.com/office/drawing/2014/main" id="{E263DC10-78BB-4A7A-9003-4FC8801E0F98}"/>
              </a:ext>
            </a:extLst>
          </p:cNvPr>
          <p:cNvGrpSpPr/>
          <p:nvPr/>
        </p:nvGrpSpPr>
        <p:grpSpPr>
          <a:xfrm>
            <a:off x="883403" y="4856262"/>
            <a:ext cx="4848640" cy="111510"/>
            <a:chOff x="1013157" y="1512733"/>
            <a:chExt cx="6344201" cy="242261"/>
          </a:xfrm>
        </p:grpSpPr>
        <p:sp>
          <p:nvSpPr>
            <p:cNvPr id="236" name="Google Shape;2592;p53">
              <a:extLst>
                <a:ext uri="{FF2B5EF4-FFF2-40B4-BE49-F238E27FC236}">
                  <a16:creationId xmlns:a16="http://schemas.microsoft.com/office/drawing/2014/main" id="{20011E75-08EA-4BA8-BCBC-98E1704DC79D}"/>
                </a:ext>
              </a:extLst>
            </p:cNvPr>
            <p:cNvSpPr/>
            <p:nvPr/>
          </p:nvSpPr>
          <p:spPr>
            <a:xfrm>
              <a:off x="1013157" y="1512733"/>
              <a:ext cx="6344201" cy="242074"/>
            </a:xfrm>
            <a:custGeom>
              <a:avLst/>
              <a:gdLst/>
              <a:ahLst/>
              <a:cxnLst/>
              <a:rect l="l" t="t" r="r" b="b"/>
              <a:pathLst>
                <a:path w="197947" h="7553" extrusionOk="0">
                  <a:moveTo>
                    <a:pt x="5631" y="0"/>
                  </a:moveTo>
                  <a:cubicBezTo>
                    <a:pt x="2523" y="0"/>
                    <a:pt x="0" y="1621"/>
                    <a:pt x="0" y="3626"/>
                  </a:cubicBezTo>
                  <a:lnTo>
                    <a:pt x="0" y="3927"/>
                  </a:lnTo>
                  <a:cubicBezTo>
                    <a:pt x="0" y="5932"/>
                    <a:pt x="2523" y="7552"/>
                    <a:pt x="5631" y="7552"/>
                  </a:cubicBezTo>
                  <a:lnTo>
                    <a:pt x="192316" y="7552"/>
                  </a:lnTo>
                  <a:cubicBezTo>
                    <a:pt x="195424" y="7552"/>
                    <a:pt x="197947" y="5932"/>
                    <a:pt x="197947" y="3927"/>
                  </a:cubicBezTo>
                  <a:lnTo>
                    <a:pt x="197947" y="3626"/>
                  </a:lnTo>
                  <a:cubicBezTo>
                    <a:pt x="197947" y="1621"/>
                    <a:pt x="195424" y="0"/>
                    <a:pt x="1923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593;p53">
              <a:extLst>
                <a:ext uri="{FF2B5EF4-FFF2-40B4-BE49-F238E27FC236}">
                  <a16:creationId xmlns:a16="http://schemas.microsoft.com/office/drawing/2014/main" id="{747C29DF-F381-4E9E-A543-AD093E4F8753}"/>
                </a:ext>
              </a:extLst>
            </p:cNvPr>
            <p:cNvSpPr/>
            <p:nvPr/>
          </p:nvSpPr>
          <p:spPr>
            <a:xfrm>
              <a:off x="5771140" y="1512921"/>
              <a:ext cx="1586219" cy="242074"/>
            </a:xfrm>
            <a:custGeom>
              <a:avLst/>
              <a:gdLst/>
              <a:ahLst/>
              <a:cxnLst/>
              <a:rect l="l" t="t" r="r" b="b"/>
              <a:pathLst>
                <a:path w="49492" h="7553" extrusionOk="0">
                  <a:moveTo>
                    <a:pt x="1" y="0"/>
                  </a:moveTo>
                  <a:lnTo>
                    <a:pt x="1" y="7552"/>
                  </a:lnTo>
                  <a:lnTo>
                    <a:pt x="43861" y="7552"/>
                  </a:lnTo>
                  <a:cubicBezTo>
                    <a:pt x="46969" y="7552"/>
                    <a:pt x="49492" y="5932"/>
                    <a:pt x="49492" y="3927"/>
                  </a:cubicBezTo>
                  <a:lnTo>
                    <a:pt x="49492" y="3626"/>
                  </a:lnTo>
                  <a:cubicBezTo>
                    <a:pt x="49492" y="1621"/>
                    <a:pt x="46969" y="0"/>
                    <a:pt x="43861" y="0"/>
                  </a:cubicBezTo>
                  <a:close/>
                </a:path>
              </a:pathLst>
            </a:custGeom>
            <a:solidFill>
              <a:srgbClr val="000000">
                <a:alpha val="25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594;p53">
              <a:extLst>
                <a:ext uri="{FF2B5EF4-FFF2-40B4-BE49-F238E27FC236}">
                  <a16:creationId xmlns:a16="http://schemas.microsoft.com/office/drawing/2014/main" id="{FA970E28-39CD-43C4-839D-7209298AF574}"/>
                </a:ext>
              </a:extLst>
            </p:cNvPr>
            <p:cNvSpPr/>
            <p:nvPr/>
          </p:nvSpPr>
          <p:spPr>
            <a:xfrm>
              <a:off x="1013157" y="1512921"/>
              <a:ext cx="1588879" cy="242074"/>
            </a:xfrm>
            <a:custGeom>
              <a:avLst/>
              <a:gdLst/>
              <a:ahLst/>
              <a:cxnLst/>
              <a:rect l="l" t="t" r="r" b="b"/>
              <a:pathLst>
                <a:path w="49575" h="7553" extrusionOk="0">
                  <a:moveTo>
                    <a:pt x="5631" y="0"/>
                  </a:moveTo>
                  <a:cubicBezTo>
                    <a:pt x="2523" y="0"/>
                    <a:pt x="0" y="1621"/>
                    <a:pt x="0" y="3626"/>
                  </a:cubicBezTo>
                  <a:lnTo>
                    <a:pt x="0" y="3927"/>
                  </a:lnTo>
                  <a:cubicBezTo>
                    <a:pt x="0" y="5932"/>
                    <a:pt x="2523" y="7552"/>
                    <a:pt x="5631" y="7552"/>
                  </a:cubicBezTo>
                  <a:lnTo>
                    <a:pt x="49575" y="7552"/>
                  </a:lnTo>
                  <a:lnTo>
                    <a:pt x="49575"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595;p53">
              <a:extLst>
                <a:ext uri="{FF2B5EF4-FFF2-40B4-BE49-F238E27FC236}">
                  <a16:creationId xmlns:a16="http://schemas.microsoft.com/office/drawing/2014/main" id="{75CEEA3B-40EA-4521-B89A-5F288354D717}"/>
                </a:ext>
              </a:extLst>
            </p:cNvPr>
            <p:cNvSpPr/>
            <p:nvPr/>
          </p:nvSpPr>
          <p:spPr>
            <a:xfrm>
              <a:off x="2602004" y="1512921"/>
              <a:ext cx="1588879" cy="242074"/>
            </a:xfrm>
            <a:custGeom>
              <a:avLst/>
              <a:gdLst/>
              <a:ahLst/>
              <a:cxnLst/>
              <a:rect l="l" t="t" r="r" b="b"/>
              <a:pathLst>
                <a:path w="49575" h="7553" extrusionOk="0">
                  <a:moveTo>
                    <a:pt x="1" y="0"/>
                  </a:moveTo>
                  <a:lnTo>
                    <a:pt x="1" y="7552"/>
                  </a:lnTo>
                  <a:lnTo>
                    <a:pt x="49575" y="7552"/>
                  </a:lnTo>
                  <a:lnTo>
                    <a:pt x="49575" y="0"/>
                  </a:lnTo>
                  <a:close/>
                </a:path>
              </a:pathLst>
            </a:custGeom>
            <a:solidFill>
              <a:srgbClr val="FFFFFF">
                <a:alpha val="2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596;p53">
              <a:extLst>
                <a:ext uri="{FF2B5EF4-FFF2-40B4-BE49-F238E27FC236}">
                  <a16:creationId xmlns:a16="http://schemas.microsoft.com/office/drawing/2014/main" id="{89A9EB86-5BDF-4224-907F-9016B694787B}"/>
                </a:ext>
              </a:extLst>
            </p:cNvPr>
            <p:cNvSpPr/>
            <p:nvPr/>
          </p:nvSpPr>
          <p:spPr>
            <a:xfrm>
              <a:off x="4187646" y="1512921"/>
              <a:ext cx="1586219" cy="242074"/>
            </a:xfrm>
            <a:custGeom>
              <a:avLst/>
              <a:gdLst/>
              <a:ahLst/>
              <a:cxnLst/>
              <a:rect l="l" t="t" r="r" b="b"/>
              <a:pathLst>
                <a:path w="49492" h="7553" extrusionOk="0">
                  <a:moveTo>
                    <a:pt x="1" y="0"/>
                  </a:moveTo>
                  <a:lnTo>
                    <a:pt x="1" y="7552"/>
                  </a:lnTo>
                  <a:lnTo>
                    <a:pt x="49491" y="7552"/>
                  </a:lnTo>
                  <a:lnTo>
                    <a:pt x="4949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596;p53">
            <a:extLst>
              <a:ext uri="{FF2B5EF4-FFF2-40B4-BE49-F238E27FC236}">
                <a16:creationId xmlns:a16="http://schemas.microsoft.com/office/drawing/2014/main" id="{ABF4B82E-2187-4B79-8434-B81B41CEA00E}"/>
              </a:ext>
            </a:extLst>
          </p:cNvPr>
          <p:cNvSpPr/>
          <p:nvPr/>
        </p:nvSpPr>
        <p:spPr>
          <a:xfrm>
            <a:off x="8522059" y="874794"/>
            <a:ext cx="244856" cy="87732"/>
          </a:xfrm>
          <a:custGeom>
            <a:avLst/>
            <a:gdLst/>
            <a:ahLst/>
            <a:cxnLst/>
            <a:rect l="l" t="t" r="r" b="b"/>
            <a:pathLst>
              <a:path w="49492" h="7553" extrusionOk="0">
                <a:moveTo>
                  <a:pt x="1" y="0"/>
                </a:moveTo>
                <a:lnTo>
                  <a:pt x="1" y="7552"/>
                </a:lnTo>
                <a:lnTo>
                  <a:pt x="49491" y="7552"/>
                </a:lnTo>
                <a:lnTo>
                  <a:pt x="4949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596;p53">
            <a:extLst>
              <a:ext uri="{FF2B5EF4-FFF2-40B4-BE49-F238E27FC236}">
                <a16:creationId xmlns:a16="http://schemas.microsoft.com/office/drawing/2014/main" id="{3B386A31-6634-4059-822A-8334D11E298B}"/>
              </a:ext>
            </a:extLst>
          </p:cNvPr>
          <p:cNvSpPr/>
          <p:nvPr/>
        </p:nvSpPr>
        <p:spPr>
          <a:xfrm>
            <a:off x="6486702" y="4671782"/>
            <a:ext cx="540555" cy="133093"/>
          </a:xfrm>
          <a:custGeom>
            <a:avLst/>
            <a:gdLst/>
            <a:ahLst/>
            <a:cxnLst/>
            <a:rect l="l" t="t" r="r" b="b"/>
            <a:pathLst>
              <a:path w="49492" h="7553" extrusionOk="0">
                <a:moveTo>
                  <a:pt x="1" y="0"/>
                </a:moveTo>
                <a:lnTo>
                  <a:pt x="1" y="7552"/>
                </a:lnTo>
                <a:lnTo>
                  <a:pt x="49491" y="7552"/>
                </a:lnTo>
                <a:lnTo>
                  <a:pt x="4949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596;p53">
            <a:extLst>
              <a:ext uri="{FF2B5EF4-FFF2-40B4-BE49-F238E27FC236}">
                <a16:creationId xmlns:a16="http://schemas.microsoft.com/office/drawing/2014/main" id="{C99B807F-F0B6-4252-85E2-744384AF3C03}"/>
              </a:ext>
            </a:extLst>
          </p:cNvPr>
          <p:cNvSpPr/>
          <p:nvPr/>
        </p:nvSpPr>
        <p:spPr>
          <a:xfrm>
            <a:off x="6486702" y="4894049"/>
            <a:ext cx="540555" cy="133093"/>
          </a:xfrm>
          <a:custGeom>
            <a:avLst/>
            <a:gdLst/>
            <a:ahLst/>
            <a:cxnLst/>
            <a:rect l="l" t="t" r="r" b="b"/>
            <a:pathLst>
              <a:path w="49492" h="7553" extrusionOk="0">
                <a:moveTo>
                  <a:pt x="1" y="0"/>
                </a:moveTo>
                <a:lnTo>
                  <a:pt x="1" y="7552"/>
                </a:lnTo>
                <a:lnTo>
                  <a:pt x="49491" y="7552"/>
                </a:lnTo>
                <a:lnTo>
                  <a:pt x="49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596;p53">
            <a:extLst>
              <a:ext uri="{FF2B5EF4-FFF2-40B4-BE49-F238E27FC236}">
                <a16:creationId xmlns:a16="http://schemas.microsoft.com/office/drawing/2014/main" id="{E91FC048-F56E-42A4-8100-71C002282B41}"/>
              </a:ext>
            </a:extLst>
          </p:cNvPr>
          <p:cNvSpPr/>
          <p:nvPr/>
        </p:nvSpPr>
        <p:spPr>
          <a:xfrm>
            <a:off x="990288" y="4414125"/>
            <a:ext cx="256530" cy="99839"/>
          </a:xfrm>
          <a:custGeom>
            <a:avLst/>
            <a:gdLst/>
            <a:ahLst/>
            <a:cxnLst/>
            <a:rect l="l" t="t" r="r" b="b"/>
            <a:pathLst>
              <a:path w="49492" h="7553" extrusionOk="0">
                <a:moveTo>
                  <a:pt x="1" y="0"/>
                </a:moveTo>
                <a:lnTo>
                  <a:pt x="1" y="7552"/>
                </a:lnTo>
                <a:lnTo>
                  <a:pt x="49491" y="7552"/>
                </a:lnTo>
                <a:lnTo>
                  <a:pt x="4949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Picture 61">
            <a:extLst>
              <a:ext uri="{FF2B5EF4-FFF2-40B4-BE49-F238E27FC236}">
                <a16:creationId xmlns:a16="http://schemas.microsoft.com/office/drawing/2014/main" id="{74BEB31A-8766-4778-91C1-DF2D583B2115}"/>
              </a:ext>
            </a:extLst>
          </p:cNvPr>
          <p:cNvPicPr>
            <a:picLocks noChangeAspect="1"/>
          </p:cNvPicPr>
          <p:nvPr/>
        </p:nvPicPr>
        <p:blipFill rotWithShape="1">
          <a:blip r:embed="rId5"/>
          <a:srcRect l="4662"/>
          <a:stretch/>
        </p:blipFill>
        <p:spPr>
          <a:xfrm>
            <a:off x="1670238" y="882530"/>
            <a:ext cx="6347369" cy="3645899"/>
          </a:xfrm>
          <a:prstGeom prst="rect">
            <a:avLst/>
          </a:prstGeom>
        </p:spPr>
      </p:pic>
      <p:sp>
        <p:nvSpPr>
          <p:cNvPr id="163" name="Rectangle 162">
            <a:extLst>
              <a:ext uri="{FF2B5EF4-FFF2-40B4-BE49-F238E27FC236}">
                <a16:creationId xmlns:a16="http://schemas.microsoft.com/office/drawing/2014/main" id="{288C48B1-F866-48A7-99E8-9AC90A8735AB}"/>
              </a:ext>
            </a:extLst>
          </p:cNvPr>
          <p:cNvSpPr/>
          <p:nvPr/>
        </p:nvSpPr>
        <p:spPr>
          <a:xfrm>
            <a:off x="3623735" y="816257"/>
            <a:ext cx="5193212" cy="3776716"/>
          </a:xfrm>
          <a:prstGeom prst="rect">
            <a:avLst/>
          </a:prstGeom>
          <a:noFill/>
          <a:ln w="12700">
            <a:solidFill>
              <a:srgbClr val="455A64">
                <a:alpha val="74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1" name="Rectangle 60">
            <a:extLst>
              <a:ext uri="{FF2B5EF4-FFF2-40B4-BE49-F238E27FC236}">
                <a16:creationId xmlns:a16="http://schemas.microsoft.com/office/drawing/2014/main" id="{C2283E04-6C74-4262-B41F-8075EC90E330}"/>
              </a:ext>
            </a:extLst>
          </p:cNvPr>
          <p:cNvSpPr/>
          <p:nvPr/>
        </p:nvSpPr>
        <p:spPr>
          <a:xfrm>
            <a:off x="883403" y="816257"/>
            <a:ext cx="2462266" cy="3776716"/>
          </a:xfrm>
          <a:prstGeom prst="rect">
            <a:avLst/>
          </a:prstGeom>
          <a:noFill/>
          <a:ln>
            <a:solidFill>
              <a:schemeClr val="accent5">
                <a:lumMod val="50000"/>
                <a:alpha val="84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2"/>
        <p:cNvGrpSpPr/>
        <p:nvPr/>
      </p:nvGrpSpPr>
      <p:grpSpPr>
        <a:xfrm>
          <a:off x="0" y="0"/>
          <a:ext cx="0" cy="0"/>
          <a:chOff x="0" y="0"/>
          <a:chExt cx="0" cy="0"/>
        </a:xfrm>
      </p:grpSpPr>
      <p:sp>
        <p:nvSpPr>
          <p:cNvPr id="31" name="Rectangle 30">
            <a:extLst>
              <a:ext uri="{FF2B5EF4-FFF2-40B4-BE49-F238E27FC236}">
                <a16:creationId xmlns:a16="http://schemas.microsoft.com/office/drawing/2014/main" id="{083918D2-4B7B-4733-9F68-6835DA7E1A90}"/>
              </a:ext>
            </a:extLst>
          </p:cNvPr>
          <p:cNvSpPr/>
          <p:nvPr/>
        </p:nvSpPr>
        <p:spPr>
          <a:xfrm>
            <a:off x="-12871" y="4648373"/>
            <a:ext cx="9107703" cy="430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TextBox 5">
            <a:extLst>
              <a:ext uri="{FF2B5EF4-FFF2-40B4-BE49-F238E27FC236}">
                <a16:creationId xmlns:a16="http://schemas.microsoft.com/office/drawing/2014/main" id="{8FC8BC46-A7D2-44F8-9DEF-DAD4032A85DC}"/>
              </a:ext>
            </a:extLst>
          </p:cNvPr>
          <p:cNvSpPr txBox="1"/>
          <p:nvPr/>
        </p:nvSpPr>
        <p:spPr>
          <a:xfrm>
            <a:off x="9144000" y="2833516"/>
            <a:ext cx="1905266" cy="369332"/>
          </a:xfrm>
          <a:prstGeom prst="rect">
            <a:avLst/>
          </a:prstGeom>
          <a:noFill/>
        </p:spPr>
        <p:txBody>
          <a:bodyPr wrap="square" rtlCol="0">
            <a:spAutoFit/>
          </a:bodyPr>
          <a:lstStyle/>
          <a:p>
            <a:r>
              <a:rPr lang="en-IE" sz="900" dirty="0">
                <a:hlinkClick r:id="rId3" tooltip="http://www.finsmes.com/2016/11/electric-raises-2m-in-funding.html"/>
              </a:rPr>
              <a:t>This Photo</a:t>
            </a:r>
            <a:r>
              <a:rPr lang="en-IE" sz="900" dirty="0"/>
              <a:t> by Unknown Author is licensed under </a:t>
            </a:r>
            <a:r>
              <a:rPr lang="en-IE" sz="900" dirty="0">
                <a:hlinkClick r:id="rId4" tooltip="https://creativecommons.org/licenses/by-nc-nd/3.0/"/>
              </a:rPr>
              <a:t>CC BY-NC-ND</a:t>
            </a:r>
            <a:endParaRPr lang="en-IE" sz="900" dirty="0"/>
          </a:p>
        </p:txBody>
      </p:sp>
      <p:sp>
        <p:nvSpPr>
          <p:cNvPr id="100" name="Google Shape;1262;p36">
            <a:extLst>
              <a:ext uri="{FF2B5EF4-FFF2-40B4-BE49-F238E27FC236}">
                <a16:creationId xmlns:a16="http://schemas.microsoft.com/office/drawing/2014/main" id="{2E04EF6C-301F-4199-B6BC-05BC61F7720A}"/>
              </a:ext>
            </a:extLst>
          </p:cNvPr>
          <p:cNvSpPr txBox="1">
            <a:spLocks/>
          </p:cNvSpPr>
          <p:nvPr/>
        </p:nvSpPr>
        <p:spPr>
          <a:xfrm>
            <a:off x="4680368" y="481445"/>
            <a:ext cx="3692962"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r"/>
            <a:r>
              <a:rPr lang="en-IE" sz="1400" dirty="0"/>
              <a:t>CURRENT PROGRESS, CHALLENGES &amp;</a:t>
            </a:r>
            <a:br>
              <a:rPr lang="en-IE" sz="1400" dirty="0"/>
            </a:br>
            <a:r>
              <a:rPr lang="en-IE" sz="1400" dirty="0"/>
              <a:t>FUTURE ACTIONS</a:t>
            </a:r>
          </a:p>
        </p:txBody>
      </p:sp>
      <p:sp>
        <p:nvSpPr>
          <p:cNvPr id="126" name="Google Shape;1274;p36">
            <a:extLst>
              <a:ext uri="{FF2B5EF4-FFF2-40B4-BE49-F238E27FC236}">
                <a16:creationId xmlns:a16="http://schemas.microsoft.com/office/drawing/2014/main" id="{6B54397B-D99E-45FC-9473-E060030E4EE2}"/>
              </a:ext>
            </a:extLst>
          </p:cNvPr>
          <p:cNvSpPr txBox="1">
            <a:spLocks/>
          </p:cNvSpPr>
          <p:nvPr/>
        </p:nvSpPr>
        <p:spPr>
          <a:xfrm>
            <a:off x="8144359" y="91266"/>
            <a:ext cx="963344" cy="7151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Lilita One" panose="020B0604020202020204" charset="0"/>
              </a:rPr>
              <a:t>05</a:t>
            </a:r>
            <a:endParaRPr lang="en" dirty="0">
              <a:solidFill>
                <a:schemeClr val="accent1"/>
              </a:solidFill>
              <a:latin typeface="Lilita One" panose="020B0604020202020204" charset="0"/>
            </a:endParaRPr>
          </a:p>
        </p:txBody>
      </p:sp>
      <p:sp>
        <p:nvSpPr>
          <p:cNvPr id="230" name="Google Shape;1416;p37">
            <a:extLst>
              <a:ext uri="{FF2B5EF4-FFF2-40B4-BE49-F238E27FC236}">
                <a16:creationId xmlns:a16="http://schemas.microsoft.com/office/drawing/2014/main" id="{34412EB8-D80E-4ADC-BFCB-631608767171}"/>
              </a:ext>
            </a:extLst>
          </p:cNvPr>
          <p:cNvSpPr txBox="1">
            <a:spLocks/>
          </p:cNvSpPr>
          <p:nvPr/>
        </p:nvSpPr>
        <p:spPr>
          <a:xfrm>
            <a:off x="650837" y="2209475"/>
            <a:ext cx="2845010" cy="24122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l">
              <a:buFont typeface="Arial" panose="020B0604020202020204" pitchFamily="34" charset="0"/>
              <a:buChar char="•"/>
            </a:pPr>
            <a:r>
              <a:rPr lang="en-GB" dirty="0"/>
              <a:t>Long period of operation causes MOSFET to heat quickly</a:t>
            </a:r>
          </a:p>
          <a:p>
            <a:pPr marL="171450" indent="-171450" algn="l">
              <a:buFont typeface="Arial" panose="020B0604020202020204" pitchFamily="34" charset="0"/>
              <a:buChar char="•"/>
            </a:pPr>
            <a:r>
              <a:rPr lang="en-GB" dirty="0"/>
              <a:t>Resistance value used between MOSFET driver and MOSFET requires further investigation for power optimisation </a:t>
            </a:r>
          </a:p>
        </p:txBody>
      </p:sp>
      <p:sp>
        <p:nvSpPr>
          <p:cNvPr id="231" name="Google Shape;1262;p36">
            <a:extLst>
              <a:ext uri="{FF2B5EF4-FFF2-40B4-BE49-F238E27FC236}">
                <a16:creationId xmlns:a16="http://schemas.microsoft.com/office/drawing/2014/main" id="{2E2936C8-1D9E-4DA6-8711-6771B70B9605}"/>
              </a:ext>
            </a:extLst>
          </p:cNvPr>
          <p:cNvSpPr txBox="1">
            <a:spLocks/>
          </p:cNvSpPr>
          <p:nvPr/>
        </p:nvSpPr>
        <p:spPr>
          <a:xfrm>
            <a:off x="668095" y="540203"/>
            <a:ext cx="3691677" cy="4309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1) Current Progress</a:t>
            </a:r>
          </a:p>
        </p:txBody>
      </p:sp>
      <p:sp>
        <p:nvSpPr>
          <p:cNvPr id="233" name="Google Shape;1262;p36">
            <a:extLst>
              <a:ext uri="{FF2B5EF4-FFF2-40B4-BE49-F238E27FC236}">
                <a16:creationId xmlns:a16="http://schemas.microsoft.com/office/drawing/2014/main" id="{7CE1447C-9CED-4A79-80E5-65CEE859425D}"/>
              </a:ext>
            </a:extLst>
          </p:cNvPr>
          <p:cNvSpPr txBox="1">
            <a:spLocks/>
          </p:cNvSpPr>
          <p:nvPr/>
        </p:nvSpPr>
        <p:spPr>
          <a:xfrm>
            <a:off x="6842630" y="2441751"/>
            <a:ext cx="3566801" cy="4338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Future Actions (3</a:t>
            </a:r>
          </a:p>
        </p:txBody>
      </p:sp>
      <p:grpSp>
        <p:nvGrpSpPr>
          <p:cNvPr id="235" name="Group 234">
            <a:extLst>
              <a:ext uri="{FF2B5EF4-FFF2-40B4-BE49-F238E27FC236}">
                <a16:creationId xmlns:a16="http://schemas.microsoft.com/office/drawing/2014/main" id="{F1414FDF-C808-4750-9C54-927338E0C259}"/>
              </a:ext>
            </a:extLst>
          </p:cNvPr>
          <p:cNvGrpSpPr/>
          <p:nvPr/>
        </p:nvGrpSpPr>
        <p:grpSpPr>
          <a:xfrm>
            <a:off x="9423130" y="2391766"/>
            <a:ext cx="2711518" cy="2496748"/>
            <a:chOff x="0" y="0"/>
            <a:chExt cx="2171065" cy="1880235"/>
          </a:xfrm>
        </p:grpSpPr>
        <p:pic>
          <p:nvPicPr>
            <p:cNvPr id="236" name="Picture 235">
              <a:extLst>
                <a:ext uri="{FF2B5EF4-FFF2-40B4-BE49-F238E27FC236}">
                  <a16:creationId xmlns:a16="http://schemas.microsoft.com/office/drawing/2014/main" id="{AA5DAFFE-358D-426B-8E98-42B5905FA2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171065" cy="1880235"/>
            </a:xfrm>
            <a:prstGeom prst="rect">
              <a:avLst/>
            </a:prstGeom>
          </p:spPr>
        </p:pic>
        <p:pic>
          <p:nvPicPr>
            <p:cNvPr id="237" name="Picture 236">
              <a:extLst>
                <a:ext uri="{FF2B5EF4-FFF2-40B4-BE49-F238E27FC236}">
                  <a16:creationId xmlns:a16="http://schemas.microsoft.com/office/drawing/2014/main" id="{1C0D2209-4120-44E3-A9F7-793F818B0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103" y="822500"/>
              <a:ext cx="505460" cy="505460"/>
            </a:xfrm>
            <a:prstGeom prst="rect">
              <a:avLst/>
            </a:prstGeom>
          </p:spPr>
        </p:pic>
      </p:grpSp>
      <p:sp>
        <p:nvSpPr>
          <p:cNvPr id="102" name="Google Shape;1416;p37">
            <a:extLst>
              <a:ext uri="{FF2B5EF4-FFF2-40B4-BE49-F238E27FC236}">
                <a16:creationId xmlns:a16="http://schemas.microsoft.com/office/drawing/2014/main" id="{845B0B67-A6EB-4B86-8AE1-CF2A5D8F7449}"/>
              </a:ext>
            </a:extLst>
          </p:cNvPr>
          <p:cNvSpPr txBox="1">
            <a:spLocks/>
          </p:cNvSpPr>
          <p:nvPr/>
        </p:nvSpPr>
        <p:spPr>
          <a:xfrm>
            <a:off x="675255" y="918448"/>
            <a:ext cx="3691676" cy="19393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just">
              <a:buFont typeface="Arial" panose="020B0604020202020204" pitchFamily="34" charset="0"/>
              <a:buChar char="•"/>
            </a:pPr>
            <a:r>
              <a:rPr lang="en-IE" dirty="0"/>
              <a:t>The working concept of the motor controller was built &amp; proven to be working according to desired output.</a:t>
            </a:r>
          </a:p>
          <a:p>
            <a:pPr marL="171450" indent="-171450" algn="just">
              <a:buFont typeface="Arial" panose="020B0604020202020204" pitchFamily="34" charset="0"/>
              <a:buChar char="•"/>
            </a:pPr>
            <a:r>
              <a:rPr lang="en-IE" dirty="0"/>
              <a:t>Circuit is operational at up to 32V and 1.6A current</a:t>
            </a:r>
          </a:p>
          <a:p>
            <a:pPr marL="171450" indent="-171450" algn="just">
              <a:buFont typeface="Arial" panose="020B0604020202020204" pitchFamily="34" charset="0"/>
              <a:buChar char="•"/>
            </a:pPr>
            <a:r>
              <a:rPr lang="en-IE" dirty="0"/>
              <a:t>PWM signal is manipulatable between 0% up to 90% </a:t>
            </a:r>
          </a:p>
          <a:p>
            <a:pPr marL="171450" indent="-171450" algn="just">
              <a:buFont typeface="Arial" panose="020B0604020202020204" pitchFamily="34" charset="0"/>
              <a:buChar char="•"/>
            </a:pPr>
            <a:r>
              <a:rPr lang="en-IE" dirty="0"/>
              <a:t>Circuit is isolated</a:t>
            </a:r>
          </a:p>
          <a:p>
            <a:pPr marL="171450" indent="-171450" algn="just">
              <a:buFont typeface="Arial" panose="020B0604020202020204" pitchFamily="34" charset="0"/>
              <a:buChar char="•"/>
            </a:pPr>
            <a:r>
              <a:rPr lang="en-IE" dirty="0"/>
              <a:t>Translated pulse signal from the source matches the output produced by the MOSFET driver</a:t>
            </a:r>
          </a:p>
          <a:p>
            <a:pPr marL="0" indent="0" algn="just"/>
            <a:endParaRPr lang="en-IE" dirty="0"/>
          </a:p>
        </p:txBody>
      </p:sp>
      <p:sp>
        <p:nvSpPr>
          <p:cNvPr id="103" name="Google Shape;1416;p37">
            <a:extLst>
              <a:ext uri="{FF2B5EF4-FFF2-40B4-BE49-F238E27FC236}">
                <a16:creationId xmlns:a16="http://schemas.microsoft.com/office/drawing/2014/main" id="{983CD4F5-C005-411E-A324-3A36EF52D456}"/>
              </a:ext>
            </a:extLst>
          </p:cNvPr>
          <p:cNvSpPr txBox="1">
            <a:spLocks/>
          </p:cNvSpPr>
          <p:nvPr/>
        </p:nvSpPr>
        <p:spPr>
          <a:xfrm>
            <a:off x="4410835" y="2702200"/>
            <a:ext cx="4389305" cy="2147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1100"/>
              <a:buFont typeface="Josefin Sans"/>
              <a:buNone/>
              <a:defRPr sz="1100" b="0" i="0" u="none" strike="noStrike" cap="none">
                <a:solidFill>
                  <a:schemeClr val="dk2"/>
                </a:solidFill>
                <a:latin typeface="Josefin Sans"/>
                <a:ea typeface="Josefin Sans"/>
                <a:cs typeface="Josefin Sans"/>
                <a:sym typeface="Josefin Sans"/>
              </a:defRPr>
            </a:lvl9pPr>
          </a:lstStyle>
          <a:p>
            <a:pPr marL="171450" indent="-171450" algn="just">
              <a:buFont typeface="Arial" panose="020B0604020202020204" pitchFamily="34" charset="0"/>
              <a:buChar char="•"/>
            </a:pPr>
            <a:r>
              <a:rPr lang="en-IE" dirty="0"/>
              <a:t>Incorporate fibre optic links to send/receive information to/from the MCU</a:t>
            </a:r>
          </a:p>
          <a:p>
            <a:pPr marL="171450" indent="-171450" algn="just">
              <a:buFont typeface="Arial" panose="020B0604020202020204" pitchFamily="34" charset="0"/>
              <a:buChar char="•"/>
            </a:pPr>
            <a:r>
              <a:rPr lang="en-IE" dirty="0"/>
              <a:t>Addition of current sensor to measure and provide optimum torque performance. </a:t>
            </a:r>
          </a:p>
          <a:p>
            <a:pPr marL="171450" indent="-171450" algn="just">
              <a:buFont typeface="Arial" panose="020B0604020202020204" pitchFamily="34" charset="0"/>
              <a:buChar char="•"/>
            </a:pPr>
            <a:r>
              <a:rPr lang="en-IE" dirty="0"/>
              <a:t>Address issues relating thermal condition at MOSFET.</a:t>
            </a:r>
          </a:p>
          <a:p>
            <a:pPr marL="171450" indent="-171450" algn="just">
              <a:buFont typeface="Arial" panose="020B0604020202020204" pitchFamily="34" charset="0"/>
              <a:buChar char="•"/>
            </a:pPr>
            <a:r>
              <a:rPr lang="en-IE" dirty="0"/>
              <a:t>Develop a power section to handle power dissipation for the power stage to handle large amount of current during vehicle driving operation (E.g. addition of power MOSFETs, power diodes, storage capacitors for soft start)</a:t>
            </a:r>
          </a:p>
          <a:p>
            <a:pPr marL="171450" indent="-171450" algn="just">
              <a:buFont typeface="Arial" panose="020B0604020202020204" pitchFamily="34" charset="0"/>
              <a:buChar char="•"/>
            </a:pPr>
            <a:r>
              <a:rPr lang="en-IE" dirty="0"/>
              <a:t>Test controller capabilities with EV Battery.</a:t>
            </a:r>
          </a:p>
          <a:p>
            <a:pPr marL="171450" indent="-171450" algn="just">
              <a:buFont typeface="Arial" panose="020B0604020202020204" pitchFamily="34" charset="0"/>
              <a:buChar char="•"/>
            </a:pPr>
            <a:r>
              <a:rPr lang="en-IE" dirty="0"/>
              <a:t>Integrate Motor Controller to the rest of EV parts..</a:t>
            </a:r>
          </a:p>
        </p:txBody>
      </p:sp>
      <p:sp>
        <p:nvSpPr>
          <p:cNvPr id="104" name="Google Shape;1262;p36">
            <a:extLst>
              <a:ext uri="{FF2B5EF4-FFF2-40B4-BE49-F238E27FC236}">
                <a16:creationId xmlns:a16="http://schemas.microsoft.com/office/drawing/2014/main" id="{28061EDD-2B2E-4D8F-A35B-E172C5D5C82E}"/>
              </a:ext>
            </a:extLst>
          </p:cNvPr>
          <p:cNvSpPr txBox="1">
            <a:spLocks/>
          </p:cNvSpPr>
          <p:nvPr/>
        </p:nvSpPr>
        <p:spPr>
          <a:xfrm>
            <a:off x="719158" y="2987374"/>
            <a:ext cx="3691677" cy="4309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IE" sz="1800" dirty="0"/>
              <a:t>2) Challenges</a:t>
            </a:r>
          </a:p>
        </p:txBody>
      </p:sp>
      <p:pic>
        <p:nvPicPr>
          <p:cNvPr id="105" name="Google Shape;2423;p48" title="Points scored">
            <a:hlinkClick r:id="rId7"/>
            <a:extLst>
              <a:ext uri="{FF2B5EF4-FFF2-40B4-BE49-F238E27FC236}">
                <a16:creationId xmlns:a16="http://schemas.microsoft.com/office/drawing/2014/main" id="{6E75247A-C277-4C2E-8EEE-BF667D9C00AA}"/>
              </a:ext>
            </a:extLst>
          </p:cNvPr>
          <p:cNvPicPr preferRelativeResize="0"/>
          <p:nvPr/>
        </p:nvPicPr>
        <p:blipFill>
          <a:blip r:embed="rId8">
            <a:alphaModFix/>
          </a:blip>
          <a:stretch>
            <a:fillRect/>
          </a:stretch>
        </p:blipFill>
        <p:spPr>
          <a:xfrm>
            <a:off x="5181700" y="1178539"/>
            <a:ext cx="1465866" cy="1078499"/>
          </a:xfrm>
          <a:prstGeom prst="rect">
            <a:avLst/>
          </a:prstGeom>
          <a:noFill/>
          <a:ln>
            <a:noFill/>
          </a:ln>
        </p:spPr>
      </p:pic>
      <p:grpSp>
        <p:nvGrpSpPr>
          <p:cNvPr id="107" name="Group 106">
            <a:extLst>
              <a:ext uri="{FF2B5EF4-FFF2-40B4-BE49-F238E27FC236}">
                <a16:creationId xmlns:a16="http://schemas.microsoft.com/office/drawing/2014/main" id="{99D8E748-8678-4097-AFCA-A3BB5B5836E3}"/>
              </a:ext>
            </a:extLst>
          </p:cNvPr>
          <p:cNvGrpSpPr/>
          <p:nvPr/>
        </p:nvGrpSpPr>
        <p:grpSpPr>
          <a:xfrm>
            <a:off x="5176976" y="934333"/>
            <a:ext cx="1243192" cy="857016"/>
            <a:chOff x="1173071" y="1400612"/>
            <a:chExt cx="2972575" cy="2122453"/>
          </a:xfrm>
        </p:grpSpPr>
        <p:sp>
          <p:nvSpPr>
            <p:cNvPr id="108" name="Google Shape;2425;p48">
              <a:extLst>
                <a:ext uri="{FF2B5EF4-FFF2-40B4-BE49-F238E27FC236}">
                  <a16:creationId xmlns:a16="http://schemas.microsoft.com/office/drawing/2014/main" id="{C73820BD-1ED5-48F8-8E02-BC888DAF74F7}"/>
                </a:ext>
              </a:extLst>
            </p:cNvPr>
            <p:cNvSpPr/>
            <p:nvPr/>
          </p:nvSpPr>
          <p:spPr>
            <a:xfrm>
              <a:off x="1399843" y="1400612"/>
              <a:ext cx="2745803" cy="1614420"/>
            </a:xfrm>
            <a:custGeom>
              <a:avLst/>
              <a:gdLst/>
              <a:ahLst/>
              <a:cxnLst/>
              <a:rect l="l" t="t" r="r" b="b"/>
              <a:pathLst>
                <a:path w="77880" h="45347" extrusionOk="0">
                  <a:moveTo>
                    <a:pt x="77880" y="0"/>
                  </a:moveTo>
                  <a:lnTo>
                    <a:pt x="57729" y="1805"/>
                  </a:lnTo>
                  <a:lnTo>
                    <a:pt x="61689" y="7402"/>
                  </a:lnTo>
                  <a:lnTo>
                    <a:pt x="1" y="39182"/>
                  </a:lnTo>
                  <a:lnTo>
                    <a:pt x="2056" y="45347"/>
                  </a:lnTo>
                  <a:lnTo>
                    <a:pt x="64563" y="11028"/>
                  </a:lnTo>
                  <a:lnTo>
                    <a:pt x="68790" y="16308"/>
                  </a:lnTo>
                  <a:lnTo>
                    <a:pt x="7788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26;p48">
              <a:extLst>
                <a:ext uri="{FF2B5EF4-FFF2-40B4-BE49-F238E27FC236}">
                  <a16:creationId xmlns:a16="http://schemas.microsoft.com/office/drawing/2014/main" id="{C6BAE449-C18E-4CA4-B0D0-4A7265D8FFF3}"/>
                </a:ext>
              </a:extLst>
            </p:cNvPr>
            <p:cNvSpPr/>
            <p:nvPr/>
          </p:nvSpPr>
          <p:spPr>
            <a:xfrm>
              <a:off x="1319739" y="3317787"/>
              <a:ext cx="140252" cy="204424"/>
            </a:xfrm>
            <a:custGeom>
              <a:avLst/>
              <a:gdLst/>
              <a:ahLst/>
              <a:cxnLst/>
              <a:rect l="l" t="t" r="r" b="b"/>
              <a:pathLst>
                <a:path w="3978" h="5742" extrusionOk="0">
                  <a:moveTo>
                    <a:pt x="1955" y="1"/>
                  </a:moveTo>
                  <a:lnTo>
                    <a:pt x="1" y="1571"/>
                  </a:lnTo>
                  <a:lnTo>
                    <a:pt x="118" y="1738"/>
                  </a:lnTo>
                  <a:cubicBezTo>
                    <a:pt x="635" y="2457"/>
                    <a:pt x="2808" y="5364"/>
                    <a:pt x="3326" y="5698"/>
                  </a:cubicBezTo>
                  <a:cubicBezTo>
                    <a:pt x="3368" y="5728"/>
                    <a:pt x="3400" y="5742"/>
                    <a:pt x="3423" y="5742"/>
                  </a:cubicBezTo>
                  <a:cubicBezTo>
                    <a:pt x="3717" y="5742"/>
                    <a:pt x="2657" y="3593"/>
                    <a:pt x="2657" y="3593"/>
                  </a:cubicBezTo>
                  <a:lnTo>
                    <a:pt x="3977" y="2490"/>
                  </a:lnTo>
                  <a:lnTo>
                    <a:pt x="195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27;p48">
              <a:extLst>
                <a:ext uri="{FF2B5EF4-FFF2-40B4-BE49-F238E27FC236}">
                  <a16:creationId xmlns:a16="http://schemas.microsoft.com/office/drawing/2014/main" id="{A03A92A7-6EB7-4C35-9B6C-8ECDDDD7663F}"/>
                </a:ext>
              </a:extLst>
            </p:cNvPr>
            <p:cNvSpPr/>
            <p:nvPr/>
          </p:nvSpPr>
          <p:spPr>
            <a:xfrm>
              <a:off x="1320903" y="3352890"/>
              <a:ext cx="34799" cy="52370"/>
            </a:xfrm>
            <a:custGeom>
              <a:avLst/>
              <a:gdLst/>
              <a:ahLst/>
              <a:cxnLst/>
              <a:rect l="l" t="t" r="r" b="b"/>
              <a:pathLst>
                <a:path w="987" h="1471" extrusionOk="0">
                  <a:moveTo>
                    <a:pt x="703" y="0"/>
                  </a:moveTo>
                  <a:lnTo>
                    <a:pt x="1" y="569"/>
                  </a:lnTo>
                  <a:lnTo>
                    <a:pt x="719" y="1471"/>
                  </a:lnTo>
                  <a:cubicBezTo>
                    <a:pt x="903" y="1270"/>
                    <a:pt x="987" y="1003"/>
                    <a:pt x="987" y="736"/>
                  </a:cubicBezTo>
                  <a:cubicBezTo>
                    <a:pt x="987" y="452"/>
                    <a:pt x="887" y="201"/>
                    <a:pt x="703"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28;p48">
              <a:extLst>
                <a:ext uri="{FF2B5EF4-FFF2-40B4-BE49-F238E27FC236}">
                  <a16:creationId xmlns:a16="http://schemas.microsoft.com/office/drawing/2014/main" id="{65D5A629-06B7-4986-9A8D-DAACA897B010}"/>
                </a:ext>
              </a:extLst>
            </p:cNvPr>
            <p:cNvSpPr/>
            <p:nvPr/>
          </p:nvSpPr>
          <p:spPr>
            <a:xfrm>
              <a:off x="1319739" y="3372506"/>
              <a:ext cx="127277" cy="150559"/>
            </a:xfrm>
            <a:custGeom>
              <a:avLst/>
              <a:gdLst/>
              <a:ahLst/>
              <a:cxnLst/>
              <a:rect l="l" t="t" r="r" b="b"/>
              <a:pathLst>
                <a:path w="3610" h="4229" extrusionOk="0">
                  <a:moveTo>
                    <a:pt x="51" y="1"/>
                  </a:moveTo>
                  <a:lnTo>
                    <a:pt x="1" y="34"/>
                  </a:lnTo>
                  <a:cubicBezTo>
                    <a:pt x="903" y="1388"/>
                    <a:pt x="3209" y="4228"/>
                    <a:pt x="3409" y="4228"/>
                  </a:cubicBezTo>
                  <a:cubicBezTo>
                    <a:pt x="3610" y="4228"/>
                    <a:pt x="3225" y="3309"/>
                    <a:pt x="3225" y="3309"/>
                  </a:cubicBezTo>
                  <a:cubicBezTo>
                    <a:pt x="3186" y="3265"/>
                    <a:pt x="3128" y="3250"/>
                    <a:pt x="3064" y="3250"/>
                  </a:cubicBezTo>
                  <a:cubicBezTo>
                    <a:pt x="2909" y="3250"/>
                    <a:pt x="2724" y="3343"/>
                    <a:pt x="2724" y="3343"/>
                  </a:cubicBezTo>
                  <a:lnTo>
                    <a:pt x="51"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29;p48">
              <a:extLst>
                <a:ext uri="{FF2B5EF4-FFF2-40B4-BE49-F238E27FC236}">
                  <a16:creationId xmlns:a16="http://schemas.microsoft.com/office/drawing/2014/main" id="{4629E589-B122-4460-B33C-CE0BEC169F68}"/>
                </a:ext>
              </a:extLst>
            </p:cNvPr>
            <p:cNvSpPr/>
            <p:nvPr/>
          </p:nvSpPr>
          <p:spPr>
            <a:xfrm>
              <a:off x="1320339" y="3370762"/>
              <a:ext cx="121389" cy="151093"/>
            </a:xfrm>
            <a:custGeom>
              <a:avLst/>
              <a:gdLst/>
              <a:ahLst/>
              <a:cxnLst/>
              <a:rect l="l" t="t" r="r" b="b"/>
              <a:pathLst>
                <a:path w="3443" h="4244" extrusionOk="0">
                  <a:moveTo>
                    <a:pt x="1" y="0"/>
                  </a:moveTo>
                  <a:cubicBezTo>
                    <a:pt x="17" y="17"/>
                    <a:pt x="34" y="33"/>
                    <a:pt x="34" y="50"/>
                  </a:cubicBezTo>
                  <a:lnTo>
                    <a:pt x="134" y="184"/>
                  </a:lnTo>
                  <a:lnTo>
                    <a:pt x="485" y="651"/>
                  </a:lnTo>
                  <a:cubicBezTo>
                    <a:pt x="769" y="1052"/>
                    <a:pt x="1187" y="1587"/>
                    <a:pt x="1671" y="2172"/>
                  </a:cubicBezTo>
                  <a:cubicBezTo>
                    <a:pt x="2139" y="2757"/>
                    <a:pt x="2573" y="3275"/>
                    <a:pt x="2908" y="3642"/>
                  </a:cubicBezTo>
                  <a:lnTo>
                    <a:pt x="3292" y="4093"/>
                  </a:lnTo>
                  <a:cubicBezTo>
                    <a:pt x="3325" y="4127"/>
                    <a:pt x="3359" y="4177"/>
                    <a:pt x="3392" y="4210"/>
                  </a:cubicBezTo>
                  <a:cubicBezTo>
                    <a:pt x="3409" y="4210"/>
                    <a:pt x="3426" y="4227"/>
                    <a:pt x="3442" y="4244"/>
                  </a:cubicBezTo>
                  <a:cubicBezTo>
                    <a:pt x="3426" y="4227"/>
                    <a:pt x="3409" y="4210"/>
                    <a:pt x="3409" y="4194"/>
                  </a:cubicBezTo>
                  <a:lnTo>
                    <a:pt x="3309" y="4077"/>
                  </a:lnTo>
                  <a:cubicBezTo>
                    <a:pt x="3192" y="3960"/>
                    <a:pt x="3075" y="3809"/>
                    <a:pt x="2924" y="3625"/>
                  </a:cubicBezTo>
                  <a:cubicBezTo>
                    <a:pt x="2607" y="3258"/>
                    <a:pt x="2172" y="2723"/>
                    <a:pt x="1688" y="2138"/>
                  </a:cubicBezTo>
                  <a:cubicBezTo>
                    <a:pt x="1220" y="1554"/>
                    <a:pt x="802" y="1019"/>
                    <a:pt x="502" y="635"/>
                  </a:cubicBezTo>
                  <a:lnTo>
                    <a:pt x="151" y="167"/>
                  </a:lnTo>
                  <a:cubicBezTo>
                    <a:pt x="101" y="133"/>
                    <a:pt x="67" y="83"/>
                    <a:pt x="50" y="50"/>
                  </a:cubicBezTo>
                  <a:cubicBezTo>
                    <a:pt x="34" y="33"/>
                    <a:pt x="17"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0;p48">
              <a:extLst>
                <a:ext uri="{FF2B5EF4-FFF2-40B4-BE49-F238E27FC236}">
                  <a16:creationId xmlns:a16="http://schemas.microsoft.com/office/drawing/2014/main" id="{EA7BAD39-0278-4BB4-99F0-485EE236388B}"/>
                </a:ext>
              </a:extLst>
            </p:cNvPr>
            <p:cNvSpPr/>
            <p:nvPr/>
          </p:nvSpPr>
          <p:spPr>
            <a:xfrm>
              <a:off x="1413981" y="3487677"/>
              <a:ext cx="20661" cy="5020"/>
            </a:xfrm>
            <a:custGeom>
              <a:avLst/>
              <a:gdLst/>
              <a:ahLst/>
              <a:cxnLst/>
              <a:rect l="l" t="t" r="r" b="b"/>
              <a:pathLst>
                <a:path w="586" h="141" extrusionOk="0">
                  <a:moveTo>
                    <a:pt x="358" y="0"/>
                  </a:moveTo>
                  <a:cubicBezTo>
                    <a:pt x="232" y="0"/>
                    <a:pt x="104" y="48"/>
                    <a:pt x="1" y="141"/>
                  </a:cubicBezTo>
                  <a:cubicBezTo>
                    <a:pt x="129" y="71"/>
                    <a:pt x="265" y="42"/>
                    <a:pt x="404" y="42"/>
                  </a:cubicBezTo>
                  <a:cubicBezTo>
                    <a:pt x="464" y="42"/>
                    <a:pt x="525" y="47"/>
                    <a:pt x="586" y="57"/>
                  </a:cubicBezTo>
                  <a:cubicBezTo>
                    <a:pt x="515" y="19"/>
                    <a:pt x="437"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31;p48">
              <a:extLst>
                <a:ext uri="{FF2B5EF4-FFF2-40B4-BE49-F238E27FC236}">
                  <a16:creationId xmlns:a16="http://schemas.microsoft.com/office/drawing/2014/main" id="{7CC6DCD4-3112-4B4A-8373-ECA6BC166F89}"/>
                </a:ext>
              </a:extLst>
            </p:cNvPr>
            <p:cNvSpPr/>
            <p:nvPr/>
          </p:nvSpPr>
          <p:spPr>
            <a:xfrm>
              <a:off x="1406048" y="3453108"/>
              <a:ext cx="6205" cy="3169"/>
            </a:xfrm>
            <a:custGeom>
              <a:avLst/>
              <a:gdLst/>
              <a:ahLst/>
              <a:cxnLst/>
              <a:rect l="l" t="t" r="r" b="b"/>
              <a:pathLst>
                <a:path w="176" h="89" extrusionOk="0">
                  <a:moveTo>
                    <a:pt x="86" y="1"/>
                  </a:moveTo>
                  <a:cubicBezTo>
                    <a:pt x="42" y="1"/>
                    <a:pt x="0" y="26"/>
                    <a:pt x="9" y="76"/>
                  </a:cubicBezTo>
                  <a:cubicBezTo>
                    <a:pt x="34" y="84"/>
                    <a:pt x="59" y="89"/>
                    <a:pt x="86" y="89"/>
                  </a:cubicBezTo>
                  <a:cubicBezTo>
                    <a:pt x="113" y="89"/>
                    <a:pt x="142" y="84"/>
                    <a:pt x="176" y="76"/>
                  </a:cubicBezTo>
                  <a:cubicBezTo>
                    <a:pt x="176" y="26"/>
                    <a:pt x="130" y="1"/>
                    <a:pt x="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32;p48">
              <a:extLst>
                <a:ext uri="{FF2B5EF4-FFF2-40B4-BE49-F238E27FC236}">
                  <a16:creationId xmlns:a16="http://schemas.microsoft.com/office/drawing/2014/main" id="{74C60923-0E5F-4FD3-9691-15B585E4CF23}"/>
                </a:ext>
              </a:extLst>
            </p:cNvPr>
            <p:cNvSpPr/>
            <p:nvPr/>
          </p:nvSpPr>
          <p:spPr>
            <a:xfrm>
              <a:off x="1403968" y="3445098"/>
              <a:ext cx="10048" cy="2243"/>
            </a:xfrm>
            <a:custGeom>
              <a:avLst/>
              <a:gdLst/>
              <a:ahLst/>
              <a:cxnLst/>
              <a:rect l="l" t="t" r="r" b="b"/>
              <a:pathLst>
                <a:path w="285" h="63" extrusionOk="0">
                  <a:moveTo>
                    <a:pt x="18" y="0"/>
                  </a:moveTo>
                  <a:cubicBezTo>
                    <a:pt x="1" y="17"/>
                    <a:pt x="68" y="34"/>
                    <a:pt x="135" y="50"/>
                  </a:cubicBezTo>
                  <a:cubicBezTo>
                    <a:pt x="176" y="59"/>
                    <a:pt x="210" y="63"/>
                    <a:pt x="235" y="63"/>
                  </a:cubicBezTo>
                  <a:cubicBezTo>
                    <a:pt x="260" y="63"/>
                    <a:pt x="277" y="59"/>
                    <a:pt x="285" y="50"/>
                  </a:cubicBezTo>
                  <a:cubicBezTo>
                    <a:pt x="285" y="34"/>
                    <a:pt x="218" y="17"/>
                    <a:pt x="151" y="17"/>
                  </a:cubicBezTo>
                  <a:cubicBezTo>
                    <a:pt x="68" y="0"/>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33;p48">
              <a:extLst>
                <a:ext uri="{FF2B5EF4-FFF2-40B4-BE49-F238E27FC236}">
                  <a16:creationId xmlns:a16="http://schemas.microsoft.com/office/drawing/2014/main" id="{1D6FE31A-C769-4435-8F16-4D3ABDA01EDE}"/>
                </a:ext>
              </a:extLst>
            </p:cNvPr>
            <p:cNvSpPr/>
            <p:nvPr/>
          </p:nvSpPr>
          <p:spPr>
            <a:xfrm>
              <a:off x="1408692" y="3433777"/>
              <a:ext cx="7686" cy="9577"/>
            </a:xfrm>
            <a:custGeom>
              <a:avLst/>
              <a:gdLst/>
              <a:ahLst/>
              <a:cxnLst/>
              <a:rect l="l" t="t" r="r" b="b"/>
              <a:pathLst>
                <a:path w="218" h="269" extrusionOk="0">
                  <a:moveTo>
                    <a:pt x="1" y="1"/>
                  </a:moveTo>
                  <a:cubicBezTo>
                    <a:pt x="1" y="18"/>
                    <a:pt x="34" y="84"/>
                    <a:pt x="101" y="151"/>
                  </a:cubicBezTo>
                  <a:cubicBezTo>
                    <a:pt x="151" y="218"/>
                    <a:pt x="201" y="268"/>
                    <a:pt x="218" y="268"/>
                  </a:cubicBezTo>
                  <a:cubicBezTo>
                    <a:pt x="218" y="268"/>
                    <a:pt x="184" y="201"/>
                    <a:pt x="134" y="134"/>
                  </a:cubicBezTo>
                  <a:cubicBezTo>
                    <a:pt x="67" y="5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34;p48">
              <a:extLst>
                <a:ext uri="{FF2B5EF4-FFF2-40B4-BE49-F238E27FC236}">
                  <a16:creationId xmlns:a16="http://schemas.microsoft.com/office/drawing/2014/main" id="{9405984E-83C1-440F-A2B6-210489CF0D7E}"/>
                </a:ext>
              </a:extLst>
            </p:cNvPr>
            <p:cNvSpPr/>
            <p:nvPr/>
          </p:nvSpPr>
          <p:spPr>
            <a:xfrm>
              <a:off x="1413417" y="3427760"/>
              <a:ext cx="8285" cy="10930"/>
            </a:xfrm>
            <a:custGeom>
              <a:avLst/>
              <a:gdLst/>
              <a:ahLst/>
              <a:cxnLst/>
              <a:rect l="l" t="t" r="r" b="b"/>
              <a:pathLst>
                <a:path w="235" h="307" extrusionOk="0">
                  <a:moveTo>
                    <a:pt x="5" y="1"/>
                  </a:moveTo>
                  <a:cubicBezTo>
                    <a:pt x="3" y="1"/>
                    <a:pt x="2" y="1"/>
                    <a:pt x="0" y="3"/>
                  </a:cubicBezTo>
                  <a:cubicBezTo>
                    <a:pt x="17" y="70"/>
                    <a:pt x="34" y="120"/>
                    <a:pt x="84" y="170"/>
                  </a:cubicBezTo>
                  <a:cubicBezTo>
                    <a:pt x="142" y="257"/>
                    <a:pt x="200" y="307"/>
                    <a:pt x="214" y="307"/>
                  </a:cubicBezTo>
                  <a:cubicBezTo>
                    <a:pt x="216" y="307"/>
                    <a:pt x="217" y="306"/>
                    <a:pt x="217" y="303"/>
                  </a:cubicBezTo>
                  <a:cubicBezTo>
                    <a:pt x="234" y="303"/>
                    <a:pt x="167" y="237"/>
                    <a:pt x="117" y="153"/>
                  </a:cubicBezTo>
                  <a:cubicBezTo>
                    <a:pt x="56" y="77"/>
                    <a:pt x="2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35;p48">
              <a:extLst>
                <a:ext uri="{FF2B5EF4-FFF2-40B4-BE49-F238E27FC236}">
                  <a16:creationId xmlns:a16="http://schemas.microsoft.com/office/drawing/2014/main" id="{B4DE270B-00E9-4A27-8D87-276C74CA1D8B}"/>
                </a:ext>
              </a:extLst>
            </p:cNvPr>
            <p:cNvSpPr/>
            <p:nvPr/>
          </p:nvSpPr>
          <p:spPr>
            <a:xfrm>
              <a:off x="1415779" y="3452218"/>
              <a:ext cx="20061" cy="13564"/>
            </a:xfrm>
            <a:custGeom>
              <a:avLst/>
              <a:gdLst/>
              <a:ahLst/>
              <a:cxnLst/>
              <a:rect l="l" t="t" r="r" b="b"/>
              <a:pathLst>
                <a:path w="569" h="381" extrusionOk="0">
                  <a:moveTo>
                    <a:pt x="184" y="34"/>
                  </a:moveTo>
                  <a:cubicBezTo>
                    <a:pt x="267" y="34"/>
                    <a:pt x="334" y="51"/>
                    <a:pt x="384" y="84"/>
                  </a:cubicBezTo>
                  <a:cubicBezTo>
                    <a:pt x="468" y="134"/>
                    <a:pt x="518" y="218"/>
                    <a:pt x="535" y="302"/>
                  </a:cubicBezTo>
                  <a:cubicBezTo>
                    <a:pt x="535" y="326"/>
                    <a:pt x="517" y="342"/>
                    <a:pt x="488" y="342"/>
                  </a:cubicBezTo>
                  <a:cubicBezTo>
                    <a:pt x="477" y="342"/>
                    <a:pt x="465" y="339"/>
                    <a:pt x="451" y="335"/>
                  </a:cubicBezTo>
                  <a:cubicBezTo>
                    <a:pt x="418" y="318"/>
                    <a:pt x="384" y="302"/>
                    <a:pt x="351" y="268"/>
                  </a:cubicBezTo>
                  <a:cubicBezTo>
                    <a:pt x="284" y="235"/>
                    <a:pt x="217" y="185"/>
                    <a:pt x="167" y="151"/>
                  </a:cubicBezTo>
                  <a:cubicBezTo>
                    <a:pt x="117" y="109"/>
                    <a:pt x="79" y="72"/>
                    <a:pt x="54" y="44"/>
                  </a:cubicBezTo>
                  <a:lnTo>
                    <a:pt x="54" y="44"/>
                  </a:lnTo>
                  <a:cubicBezTo>
                    <a:pt x="94" y="34"/>
                    <a:pt x="139" y="34"/>
                    <a:pt x="184" y="34"/>
                  </a:cubicBezTo>
                  <a:close/>
                  <a:moveTo>
                    <a:pt x="184" y="1"/>
                  </a:moveTo>
                  <a:cubicBezTo>
                    <a:pt x="137" y="1"/>
                    <a:pt x="89" y="16"/>
                    <a:pt x="42" y="31"/>
                  </a:cubicBezTo>
                  <a:lnTo>
                    <a:pt x="42" y="31"/>
                  </a:lnTo>
                  <a:cubicBezTo>
                    <a:pt x="25" y="12"/>
                    <a:pt x="17" y="1"/>
                    <a:pt x="17" y="1"/>
                  </a:cubicBezTo>
                  <a:lnTo>
                    <a:pt x="17" y="1"/>
                  </a:lnTo>
                  <a:cubicBezTo>
                    <a:pt x="22" y="12"/>
                    <a:pt x="29" y="23"/>
                    <a:pt x="35" y="34"/>
                  </a:cubicBezTo>
                  <a:lnTo>
                    <a:pt x="35" y="34"/>
                  </a:lnTo>
                  <a:cubicBezTo>
                    <a:pt x="35" y="34"/>
                    <a:pt x="34" y="34"/>
                    <a:pt x="33" y="34"/>
                  </a:cubicBezTo>
                  <a:cubicBezTo>
                    <a:pt x="17" y="51"/>
                    <a:pt x="0" y="68"/>
                    <a:pt x="0" y="68"/>
                  </a:cubicBezTo>
                  <a:cubicBezTo>
                    <a:pt x="14" y="59"/>
                    <a:pt x="28" y="52"/>
                    <a:pt x="44" y="47"/>
                  </a:cubicBezTo>
                  <a:lnTo>
                    <a:pt x="44" y="47"/>
                  </a:lnTo>
                  <a:cubicBezTo>
                    <a:pt x="75" y="92"/>
                    <a:pt x="113" y="130"/>
                    <a:pt x="150" y="168"/>
                  </a:cubicBezTo>
                  <a:cubicBezTo>
                    <a:pt x="201" y="218"/>
                    <a:pt x="267" y="268"/>
                    <a:pt x="318" y="302"/>
                  </a:cubicBezTo>
                  <a:cubicBezTo>
                    <a:pt x="368" y="335"/>
                    <a:pt x="401" y="352"/>
                    <a:pt x="451" y="368"/>
                  </a:cubicBezTo>
                  <a:cubicBezTo>
                    <a:pt x="460" y="377"/>
                    <a:pt x="472" y="381"/>
                    <a:pt x="487" y="381"/>
                  </a:cubicBezTo>
                  <a:cubicBezTo>
                    <a:pt x="501" y="381"/>
                    <a:pt x="518" y="377"/>
                    <a:pt x="535" y="368"/>
                  </a:cubicBezTo>
                  <a:cubicBezTo>
                    <a:pt x="551" y="352"/>
                    <a:pt x="568" y="318"/>
                    <a:pt x="568" y="302"/>
                  </a:cubicBezTo>
                  <a:cubicBezTo>
                    <a:pt x="535" y="118"/>
                    <a:pt x="368"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36;p48">
              <a:extLst>
                <a:ext uri="{FF2B5EF4-FFF2-40B4-BE49-F238E27FC236}">
                  <a16:creationId xmlns:a16="http://schemas.microsoft.com/office/drawing/2014/main" id="{85CF494A-2BCF-460F-9AD9-976BBBDA1D84}"/>
                </a:ext>
              </a:extLst>
            </p:cNvPr>
            <p:cNvSpPr/>
            <p:nvPr/>
          </p:nvSpPr>
          <p:spPr>
            <a:xfrm>
              <a:off x="1416343" y="3438832"/>
              <a:ext cx="9484" cy="15202"/>
            </a:xfrm>
            <a:custGeom>
              <a:avLst/>
              <a:gdLst/>
              <a:ahLst/>
              <a:cxnLst/>
              <a:rect l="l" t="t" r="r" b="b"/>
              <a:pathLst>
                <a:path w="269" h="427" extrusionOk="0">
                  <a:moveTo>
                    <a:pt x="147" y="1"/>
                  </a:moveTo>
                  <a:cubicBezTo>
                    <a:pt x="126" y="1"/>
                    <a:pt x="109" y="9"/>
                    <a:pt x="101" y="26"/>
                  </a:cubicBezTo>
                  <a:cubicBezTo>
                    <a:pt x="68" y="59"/>
                    <a:pt x="51" y="76"/>
                    <a:pt x="51" y="109"/>
                  </a:cubicBezTo>
                  <a:cubicBezTo>
                    <a:pt x="34" y="160"/>
                    <a:pt x="17" y="210"/>
                    <a:pt x="17" y="277"/>
                  </a:cubicBezTo>
                  <a:cubicBezTo>
                    <a:pt x="1" y="310"/>
                    <a:pt x="1" y="360"/>
                    <a:pt x="17" y="410"/>
                  </a:cubicBezTo>
                  <a:cubicBezTo>
                    <a:pt x="34" y="410"/>
                    <a:pt x="17" y="360"/>
                    <a:pt x="34" y="277"/>
                  </a:cubicBezTo>
                  <a:cubicBezTo>
                    <a:pt x="51" y="226"/>
                    <a:pt x="68" y="176"/>
                    <a:pt x="84" y="126"/>
                  </a:cubicBezTo>
                  <a:cubicBezTo>
                    <a:pt x="98" y="85"/>
                    <a:pt x="134" y="34"/>
                    <a:pt x="164" y="34"/>
                  </a:cubicBezTo>
                  <a:cubicBezTo>
                    <a:pt x="171" y="34"/>
                    <a:pt x="178" y="36"/>
                    <a:pt x="185" y="43"/>
                  </a:cubicBezTo>
                  <a:cubicBezTo>
                    <a:pt x="218" y="93"/>
                    <a:pt x="218" y="160"/>
                    <a:pt x="201" y="210"/>
                  </a:cubicBezTo>
                  <a:cubicBezTo>
                    <a:pt x="185" y="260"/>
                    <a:pt x="168" y="293"/>
                    <a:pt x="134" y="343"/>
                  </a:cubicBezTo>
                  <a:cubicBezTo>
                    <a:pt x="101" y="377"/>
                    <a:pt x="68" y="393"/>
                    <a:pt x="34" y="427"/>
                  </a:cubicBezTo>
                  <a:cubicBezTo>
                    <a:pt x="84" y="427"/>
                    <a:pt x="118" y="393"/>
                    <a:pt x="151" y="360"/>
                  </a:cubicBezTo>
                  <a:cubicBezTo>
                    <a:pt x="185" y="310"/>
                    <a:pt x="218" y="277"/>
                    <a:pt x="235" y="226"/>
                  </a:cubicBezTo>
                  <a:cubicBezTo>
                    <a:pt x="268" y="160"/>
                    <a:pt x="251" y="76"/>
                    <a:pt x="218" y="26"/>
                  </a:cubicBezTo>
                  <a:cubicBezTo>
                    <a:pt x="193" y="9"/>
                    <a:pt x="168" y="1"/>
                    <a:pt x="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37;p48">
              <a:extLst>
                <a:ext uri="{FF2B5EF4-FFF2-40B4-BE49-F238E27FC236}">
                  <a16:creationId xmlns:a16="http://schemas.microsoft.com/office/drawing/2014/main" id="{FCCCFE5D-A8B8-4EB5-AC34-CA28FB124EEF}"/>
                </a:ext>
              </a:extLst>
            </p:cNvPr>
            <p:cNvSpPr/>
            <p:nvPr/>
          </p:nvSpPr>
          <p:spPr>
            <a:xfrm>
              <a:off x="1345653" y="3352890"/>
              <a:ext cx="14773" cy="52370"/>
            </a:xfrm>
            <a:custGeom>
              <a:avLst/>
              <a:gdLst/>
              <a:ahLst/>
              <a:cxnLst/>
              <a:rect l="l" t="t" r="r" b="b"/>
              <a:pathLst>
                <a:path w="419" h="1471" extrusionOk="0">
                  <a:moveTo>
                    <a:pt x="17" y="0"/>
                  </a:moveTo>
                  <a:lnTo>
                    <a:pt x="17" y="0"/>
                  </a:lnTo>
                  <a:cubicBezTo>
                    <a:pt x="1" y="17"/>
                    <a:pt x="84" y="67"/>
                    <a:pt x="151" y="201"/>
                  </a:cubicBezTo>
                  <a:cubicBezTo>
                    <a:pt x="368" y="518"/>
                    <a:pt x="368" y="936"/>
                    <a:pt x="168" y="1270"/>
                  </a:cubicBezTo>
                  <a:cubicBezTo>
                    <a:pt x="84" y="1404"/>
                    <a:pt x="17" y="1454"/>
                    <a:pt x="17" y="1471"/>
                  </a:cubicBezTo>
                  <a:cubicBezTo>
                    <a:pt x="51" y="1454"/>
                    <a:pt x="68" y="1437"/>
                    <a:pt x="68" y="1421"/>
                  </a:cubicBezTo>
                  <a:cubicBezTo>
                    <a:pt x="118" y="1387"/>
                    <a:pt x="151" y="1337"/>
                    <a:pt x="185" y="1287"/>
                  </a:cubicBezTo>
                  <a:cubicBezTo>
                    <a:pt x="418" y="953"/>
                    <a:pt x="418" y="518"/>
                    <a:pt x="185" y="184"/>
                  </a:cubicBezTo>
                  <a:cubicBezTo>
                    <a:pt x="151" y="134"/>
                    <a:pt x="101" y="84"/>
                    <a:pt x="68" y="51"/>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38;p48">
              <a:extLst>
                <a:ext uri="{FF2B5EF4-FFF2-40B4-BE49-F238E27FC236}">
                  <a16:creationId xmlns:a16="http://schemas.microsoft.com/office/drawing/2014/main" id="{65EE93DA-B421-4F11-BA01-2AF303DE87F0}"/>
                </a:ext>
              </a:extLst>
            </p:cNvPr>
            <p:cNvSpPr/>
            <p:nvPr/>
          </p:nvSpPr>
          <p:spPr>
            <a:xfrm>
              <a:off x="1353304" y="3332063"/>
              <a:ext cx="36561" cy="29193"/>
            </a:xfrm>
            <a:custGeom>
              <a:avLst/>
              <a:gdLst/>
              <a:ahLst/>
              <a:cxnLst/>
              <a:rect l="l" t="t" r="r" b="b"/>
              <a:pathLst>
                <a:path w="1037" h="820" extrusionOk="0">
                  <a:moveTo>
                    <a:pt x="1037" y="1"/>
                  </a:moveTo>
                  <a:lnTo>
                    <a:pt x="1037" y="1"/>
                  </a:lnTo>
                  <a:cubicBezTo>
                    <a:pt x="853" y="134"/>
                    <a:pt x="686" y="268"/>
                    <a:pt x="519" y="402"/>
                  </a:cubicBezTo>
                  <a:cubicBezTo>
                    <a:pt x="335" y="535"/>
                    <a:pt x="168" y="669"/>
                    <a:pt x="1" y="819"/>
                  </a:cubicBezTo>
                  <a:cubicBezTo>
                    <a:pt x="369" y="569"/>
                    <a:pt x="719" y="301"/>
                    <a:pt x="1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39;p48">
              <a:extLst>
                <a:ext uri="{FF2B5EF4-FFF2-40B4-BE49-F238E27FC236}">
                  <a16:creationId xmlns:a16="http://schemas.microsoft.com/office/drawing/2014/main" id="{2979215E-7E4D-4AD2-8277-0A6850672BCA}"/>
                </a:ext>
              </a:extLst>
            </p:cNvPr>
            <p:cNvSpPr/>
            <p:nvPr/>
          </p:nvSpPr>
          <p:spPr>
            <a:xfrm>
              <a:off x="1363916" y="3409389"/>
              <a:ext cx="20661" cy="26203"/>
            </a:xfrm>
            <a:custGeom>
              <a:avLst/>
              <a:gdLst/>
              <a:ahLst/>
              <a:cxnLst/>
              <a:rect l="l" t="t" r="r" b="b"/>
              <a:pathLst>
                <a:path w="586" h="736" extrusionOk="0">
                  <a:moveTo>
                    <a:pt x="1" y="1"/>
                  </a:moveTo>
                  <a:cubicBezTo>
                    <a:pt x="68" y="151"/>
                    <a:pt x="151" y="285"/>
                    <a:pt x="251" y="402"/>
                  </a:cubicBezTo>
                  <a:cubicBezTo>
                    <a:pt x="352" y="535"/>
                    <a:pt x="452" y="636"/>
                    <a:pt x="585" y="736"/>
                  </a:cubicBezTo>
                  <a:cubicBezTo>
                    <a:pt x="585" y="736"/>
                    <a:pt x="452" y="586"/>
                    <a:pt x="285" y="385"/>
                  </a:cubicBezTo>
                  <a:cubicBezTo>
                    <a:pt x="118" y="16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40;p48">
              <a:extLst>
                <a:ext uri="{FF2B5EF4-FFF2-40B4-BE49-F238E27FC236}">
                  <a16:creationId xmlns:a16="http://schemas.microsoft.com/office/drawing/2014/main" id="{1116F972-4084-4688-820D-44D70D996AA4}"/>
                </a:ext>
              </a:extLst>
            </p:cNvPr>
            <p:cNvSpPr/>
            <p:nvPr/>
          </p:nvSpPr>
          <p:spPr>
            <a:xfrm>
              <a:off x="1346253" y="3392158"/>
              <a:ext cx="4160" cy="6551"/>
            </a:xfrm>
            <a:custGeom>
              <a:avLst/>
              <a:gdLst/>
              <a:ahLst/>
              <a:cxnLst/>
              <a:rect l="l" t="t" r="r" b="b"/>
              <a:pathLst>
                <a:path w="118" h="184" extrusionOk="0">
                  <a:moveTo>
                    <a:pt x="101" y="0"/>
                  </a:moveTo>
                  <a:cubicBezTo>
                    <a:pt x="84" y="0"/>
                    <a:pt x="67" y="50"/>
                    <a:pt x="51" y="84"/>
                  </a:cubicBezTo>
                  <a:cubicBezTo>
                    <a:pt x="34" y="134"/>
                    <a:pt x="0" y="167"/>
                    <a:pt x="17" y="184"/>
                  </a:cubicBezTo>
                  <a:cubicBezTo>
                    <a:pt x="17" y="184"/>
                    <a:pt x="67" y="167"/>
                    <a:pt x="84" y="100"/>
                  </a:cubicBezTo>
                  <a:cubicBezTo>
                    <a:pt x="117" y="50"/>
                    <a:pt x="117"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41;p48">
              <a:extLst>
                <a:ext uri="{FF2B5EF4-FFF2-40B4-BE49-F238E27FC236}">
                  <a16:creationId xmlns:a16="http://schemas.microsoft.com/office/drawing/2014/main" id="{1DD0D73D-7A70-4E97-92F0-BD795E5BDF57}"/>
                </a:ext>
              </a:extLst>
            </p:cNvPr>
            <p:cNvSpPr/>
            <p:nvPr/>
          </p:nvSpPr>
          <p:spPr>
            <a:xfrm>
              <a:off x="1351541" y="3379057"/>
              <a:ext cx="1798" cy="5981"/>
            </a:xfrm>
            <a:custGeom>
              <a:avLst/>
              <a:gdLst/>
              <a:ahLst/>
              <a:cxnLst/>
              <a:rect l="l" t="t" r="r" b="b"/>
              <a:pathLst>
                <a:path w="51" h="168" extrusionOk="0">
                  <a:moveTo>
                    <a:pt x="34" y="1"/>
                  </a:moveTo>
                  <a:cubicBezTo>
                    <a:pt x="18" y="1"/>
                    <a:pt x="1" y="34"/>
                    <a:pt x="1" y="84"/>
                  </a:cubicBezTo>
                  <a:cubicBezTo>
                    <a:pt x="1" y="134"/>
                    <a:pt x="1" y="168"/>
                    <a:pt x="18" y="168"/>
                  </a:cubicBezTo>
                  <a:cubicBezTo>
                    <a:pt x="18" y="168"/>
                    <a:pt x="34" y="134"/>
                    <a:pt x="34" y="84"/>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42;p48">
              <a:extLst>
                <a:ext uri="{FF2B5EF4-FFF2-40B4-BE49-F238E27FC236}">
                  <a16:creationId xmlns:a16="http://schemas.microsoft.com/office/drawing/2014/main" id="{DF910A0F-A7AC-4D8D-9D1D-E3AEAF9AD1C3}"/>
                </a:ext>
              </a:extLst>
            </p:cNvPr>
            <p:cNvSpPr/>
            <p:nvPr/>
          </p:nvSpPr>
          <p:spPr>
            <a:xfrm>
              <a:off x="1348615" y="3366561"/>
              <a:ext cx="3561" cy="6586"/>
            </a:xfrm>
            <a:custGeom>
              <a:avLst/>
              <a:gdLst/>
              <a:ahLst/>
              <a:cxnLst/>
              <a:rect l="l" t="t" r="r" b="b"/>
              <a:pathLst>
                <a:path w="101" h="185" extrusionOk="0">
                  <a:moveTo>
                    <a:pt x="0" y="1"/>
                  </a:moveTo>
                  <a:cubicBezTo>
                    <a:pt x="0" y="17"/>
                    <a:pt x="17" y="51"/>
                    <a:pt x="34" y="84"/>
                  </a:cubicBezTo>
                  <a:cubicBezTo>
                    <a:pt x="50" y="134"/>
                    <a:pt x="50" y="185"/>
                    <a:pt x="67" y="185"/>
                  </a:cubicBezTo>
                  <a:cubicBezTo>
                    <a:pt x="84" y="185"/>
                    <a:pt x="101" y="134"/>
                    <a:pt x="84" y="84"/>
                  </a:cubicBezTo>
                  <a:cubicBezTo>
                    <a:pt x="50" y="17"/>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43;p48">
              <a:extLst>
                <a:ext uri="{FF2B5EF4-FFF2-40B4-BE49-F238E27FC236}">
                  <a16:creationId xmlns:a16="http://schemas.microsoft.com/office/drawing/2014/main" id="{F3E13F97-9174-4BB6-B8F6-9C51A2BAA5BD}"/>
                </a:ext>
              </a:extLst>
            </p:cNvPr>
            <p:cNvSpPr/>
            <p:nvPr/>
          </p:nvSpPr>
          <p:spPr>
            <a:xfrm>
              <a:off x="1344490" y="3358586"/>
              <a:ext cx="2397" cy="3418"/>
            </a:xfrm>
            <a:custGeom>
              <a:avLst/>
              <a:gdLst/>
              <a:ahLst/>
              <a:cxnLst/>
              <a:rect l="l" t="t" r="r" b="b"/>
              <a:pathLst>
                <a:path w="68" h="96" extrusionOk="0">
                  <a:moveTo>
                    <a:pt x="30" y="1"/>
                  </a:moveTo>
                  <a:cubicBezTo>
                    <a:pt x="26" y="1"/>
                    <a:pt x="21" y="3"/>
                    <a:pt x="17" y="8"/>
                  </a:cubicBezTo>
                  <a:cubicBezTo>
                    <a:pt x="0" y="8"/>
                    <a:pt x="0" y="24"/>
                    <a:pt x="17" y="58"/>
                  </a:cubicBezTo>
                  <a:cubicBezTo>
                    <a:pt x="17" y="71"/>
                    <a:pt x="28" y="96"/>
                    <a:pt x="41" y="96"/>
                  </a:cubicBezTo>
                  <a:cubicBezTo>
                    <a:pt x="44" y="96"/>
                    <a:pt x="47" y="94"/>
                    <a:pt x="50" y="91"/>
                  </a:cubicBezTo>
                  <a:cubicBezTo>
                    <a:pt x="67" y="91"/>
                    <a:pt x="67" y="74"/>
                    <a:pt x="50" y="41"/>
                  </a:cubicBezTo>
                  <a:cubicBezTo>
                    <a:pt x="50" y="16"/>
                    <a:pt x="4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44;p48">
              <a:extLst>
                <a:ext uri="{FF2B5EF4-FFF2-40B4-BE49-F238E27FC236}">
                  <a16:creationId xmlns:a16="http://schemas.microsoft.com/office/drawing/2014/main" id="{753DB688-6125-4D44-A176-D424CBAE69C9}"/>
                </a:ext>
              </a:extLst>
            </p:cNvPr>
            <p:cNvSpPr/>
            <p:nvPr/>
          </p:nvSpPr>
          <p:spPr>
            <a:xfrm>
              <a:off x="2187481" y="3178016"/>
              <a:ext cx="210342" cy="99115"/>
            </a:xfrm>
            <a:custGeom>
              <a:avLst/>
              <a:gdLst/>
              <a:ahLst/>
              <a:cxnLst/>
              <a:rect l="l" t="t" r="r" b="b"/>
              <a:pathLst>
                <a:path w="5966" h="2784" extrusionOk="0">
                  <a:moveTo>
                    <a:pt x="117" y="0"/>
                  </a:moveTo>
                  <a:lnTo>
                    <a:pt x="0" y="2506"/>
                  </a:lnTo>
                  <a:lnTo>
                    <a:pt x="201" y="2523"/>
                  </a:lnTo>
                  <a:cubicBezTo>
                    <a:pt x="906" y="2590"/>
                    <a:pt x="3341" y="2784"/>
                    <a:pt x="4605" y="2784"/>
                  </a:cubicBezTo>
                  <a:cubicBezTo>
                    <a:pt x="4928" y="2784"/>
                    <a:pt x="5175" y="2771"/>
                    <a:pt x="5297" y="2740"/>
                  </a:cubicBezTo>
                  <a:cubicBezTo>
                    <a:pt x="5965" y="2557"/>
                    <a:pt x="3275" y="1838"/>
                    <a:pt x="3275" y="1838"/>
                  </a:cubicBezTo>
                  <a:lnTo>
                    <a:pt x="3325" y="117"/>
                  </a:lnTo>
                  <a:lnTo>
                    <a:pt x="1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45;p48">
              <a:extLst>
                <a:ext uri="{FF2B5EF4-FFF2-40B4-BE49-F238E27FC236}">
                  <a16:creationId xmlns:a16="http://schemas.microsoft.com/office/drawing/2014/main" id="{2BD180A0-12E7-4693-8F8E-28CEDBCC7349}"/>
                </a:ext>
              </a:extLst>
            </p:cNvPr>
            <p:cNvSpPr/>
            <p:nvPr/>
          </p:nvSpPr>
          <p:spPr>
            <a:xfrm>
              <a:off x="2188045" y="3233839"/>
              <a:ext cx="40686" cy="34035"/>
            </a:xfrm>
            <a:custGeom>
              <a:avLst/>
              <a:gdLst/>
              <a:ahLst/>
              <a:cxnLst/>
              <a:rect l="l" t="t" r="r" b="b"/>
              <a:pathLst>
                <a:path w="1154" h="956" extrusionOk="0">
                  <a:moveTo>
                    <a:pt x="93" y="1"/>
                  </a:moveTo>
                  <a:cubicBezTo>
                    <a:pt x="73" y="1"/>
                    <a:pt x="54" y="2"/>
                    <a:pt x="34" y="3"/>
                  </a:cubicBezTo>
                  <a:lnTo>
                    <a:pt x="1" y="888"/>
                  </a:lnTo>
                  <a:lnTo>
                    <a:pt x="1154" y="955"/>
                  </a:lnTo>
                  <a:cubicBezTo>
                    <a:pt x="1120" y="688"/>
                    <a:pt x="987" y="437"/>
                    <a:pt x="770" y="253"/>
                  </a:cubicBezTo>
                  <a:cubicBezTo>
                    <a:pt x="584" y="98"/>
                    <a:pt x="340" y="1"/>
                    <a:pt x="93"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46;p48">
              <a:extLst>
                <a:ext uri="{FF2B5EF4-FFF2-40B4-BE49-F238E27FC236}">
                  <a16:creationId xmlns:a16="http://schemas.microsoft.com/office/drawing/2014/main" id="{C1F8C66F-2E30-4232-99F4-335557A5290B}"/>
                </a:ext>
              </a:extLst>
            </p:cNvPr>
            <p:cNvSpPr/>
            <p:nvPr/>
          </p:nvSpPr>
          <p:spPr>
            <a:xfrm>
              <a:off x="2187481" y="3257727"/>
              <a:ext cx="195006" cy="18869"/>
            </a:xfrm>
            <a:custGeom>
              <a:avLst/>
              <a:gdLst/>
              <a:ahLst/>
              <a:cxnLst/>
              <a:rect l="l" t="t" r="r" b="b"/>
              <a:pathLst>
                <a:path w="5531" h="530" extrusionOk="0">
                  <a:moveTo>
                    <a:pt x="4578" y="0"/>
                  </a:moveTo>
                  <a:cubicBezTo>
                    <a:pt x="4395" y="0"/>
                    <a:pt x="4278" y="401"/>
                    <a:pt x="4278" y="401"/>
                  </a:cubicBezTo>
                  <a:lnTo>
                    <a:pt x="17" y="201"/>
                  </a:lnTo>
                  <a:lnTo>
                    <a:pt x="0" y="267"/>
                  </a:lnTo>
                  <a:cubicBezTo>
                    <a:pt x="1162" y="411"/>
                    <a:pt x="3369" y="529"/>
                    <a:pt x="4571" y="529"/>
                  </a:cubicBezTo>
                  <a:cubicBezTo>
                    <a:pt x="5046" y="529"/>
                    <a:pt x="5364" y="511"/>
                    <a:pt x="5397" y="468"/>
                  </a:cubicBezTo>
                  <a:cubicBezTo>
                    <a:pt x="5531" y="318"/>
                    <a:pt x="4578" y="0"/>
                    <a:pt x="4578"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47;p48">
              <a:extLst>
                <a:ext uri="{FF2B5EF4-FFF2-40B4-BE49-F238E27FC236}">
                  <a16:creationId xmlns:a16="http://schemas.microsoft.com/office/drawing/2014/main" id="{FC42B699-44AE-4127-A310-3721315CA3CC}"/>
                </a:ext>
              </a:extLst>
            </p:cNvPr>
            <p:cNvSpPr/>
            <p:nvPr/>
          </p:nvSpPr>
          <p:spPr>
            <a:xfrm>
              <a:off x="2186282" y="3264242"/>
              <a:ext cx="192079" cy="8366"/>
            </a:xfrm>
            <a:custGeom>
              <a:avLst/>
              <a:gdLst/>
              <a:ahLst/>
              <a:cxnLst/>
              <a:rect l="l" t="t" r="r" b="b"/>
              <a:pathLst>
                <a:path w="5448" h="235" extrusionOk="0">
                  <a:moveTo>
                    <a:pt x="1" y="1"/>
                  </a:moveTo>
                  <a:cubicBezTo>
                    <a:pt x="18" y="18"/>
                    <a:pt x="34" y="18"/>
                    <a:pt x="51" y="18"/>
                  </a:cubicBezTo>
                  <a:cubicBezTo>
                    <a:pt x="101" y="18"/>
                    <a:pt x="151" y="34"/>
                    <a:pt x="218" y="34"/>
                  </a:cubicBezTo>
                  <a:lnTo>
                    <a:pt x="786" y="84"/>
                  </a:lnTo>
                  <a:cubicBezTo>
                    <a:pt x="1287" y="118"/>
                    <a:pt x="1972" y="151"/>
                    <a:pt x="2724" y="185"/>
                  </a:cubicBezTo>
                  <a:cubicBezTo>
                    <a:pt x="3476" y="218"/>
                    <a:pt x="4145" y="235"/>
                    <a:pt x="4646" y="235"/>
                  </a:cubicBezTo>
                  <a:lnTo>
                    <a:pt x="5381" y="235"/>
                  </a:lnTo>
                  <a:cubicBezTo>
                    <a:pt x="5414" y="235"/>
                    <a:pt x="5431" y="235"/>
                    <a:pt x="5448" y="218"/>
                  </a:cubicBezTo>
                  <a:lnTo>
                    <a:pt x="5231" y="218"/>
                  </a:lnTo>
                  <a:lnTo>
                    <a:pt x="4646" y="201"/>
                  </a:lnTo>
                  <a:cubicBezTo>
                    <a:pt x="4145" y="201"/>
                    <a:pt x="3476" y="185"/>
                    <a:pt x="2724" y="151"/>
                  </a:cubicBezTo>
                  <a:cubicBezTo>
                    <a:pt x="1972" y="118"/>
                    <a:pt x="1287" y="84"/>
                    <a:pt x="803" y="51"/>
                  </a:cubicBezTo>
                  <a:lnTo>
                    <a:pt x="218" y="18"/>
                  </a:lnTo>
                  <a:lnTo>
                    <a:pt x="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48;p48">
              <a:extLst>
                <a:ext uri="{FF2B5EF4-FFF2-40B4-BE49-F238E27FC236}">
                  <a16:creationId xmlns:a16="http://schemas.microsoft.com/office/drawing/2014/main" id="{A4C7A4DD-3D07-4F2C-B1D5-989B70BE6A5B}"/>
                </a:ext>
              </a:extLst>
            </p:cNvPr>
            <p:cNvSpPr/>
            <p:nvPr/>
          </p:nvSpPr>
          <p:spPr>
            <a:xfrm>
              <a:off x="2338274" y="3256517"/>
              <a:ext cx="11811" cy="17302"/>
            </a:xfrm>
            <a:custGeom>
              <a:avLst/>
              <a:gdLst/>
              <a:ahLst/>
              <a:cxnLst/>
              <a:rect l="l" t="t" r="r" b="b"/>
              <a:pathLst>
                <a:path w="335" h="486" extrusionOk="0">
                  <a:moveTo>
                    <a:pt x="335" y="1"/>
                  </a:moveTo>
                  <a:lnTo>
                    <a:pt x="335" y="1"/>
                  </a:lnTo>
                  <a:cubicBezTo>
                    <a:pt x="134" y="68"/>
                    <a:pt x="1" y="268"/>
                    <a:pt x="1" y="485"/>
                  </a:cubicBezTo>
                  <a:cubicBezTo>
                    <a:pt x="51" y="285"/>
                    <a:pt x="168" y="1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49;p48">
              <a:extLst>
                <a:ext uri="{FF2B5EF4-FFF2-40B4-BE49-F238E27FC236}">
                  <a16:creationId xmlns:a16="http://schemas.microsoft.com/office/drawing/2014/main" id="{306A00DC-23A0-43CF-AEFB-68E168DCC3CB}"/>
                </a:ext>
              </a:extLst>
            </p:cNvPr>
            <p:cNvSpPr/>
            <p:nvPr/>
          </p:nvSpPr>
          <p:spPr>
            <a:xfrm>
              <a:off x="2305274" y="3245801"/>
              <a:ext cx="7122" cy="9577"/>
            </a:xfrm>
            <a:custGeom>
              <a:avLst/>
              <a:gdLst/>
              <a:ahLst/>
              <a:cxnLst/>
              <a:rect l="l" t="t" r="r" b="b"/>
              <a:pathLst>
                <a:path w="202" h="269" extrusionOk="0">
                  <a:moveTo>
                    <a:pt x="201" y="1"/>
                  </a:moveTo>
                  <a:cubicBezTo>
                    <a:pt x="185" y="1"/>
                    <a:pt x="135" y="51"/>
                    <a:pt x="85" y="118"/>
                  </a:cubicBezTo>
                  <a:cubicBezTo>
                    <a:pt x="34" y="201"/>
                    <a:pt x="1" y="268"/>
                    <a:pt x="18" y="268"/>
                  </a:cubicBezTo>
                  <a:cubicBezTo>
                    <a:pt x="18" y="268"/>
                    <a:pt x="68" y="218"/>
                    <a:pt x="118" y="151"/>
                  </a:cubicBezTo>
                  <a:cubicBezTo>
                    <a:pt x="168" y="68"/>
                    <a:pt x="201" y="18"/>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50;p48">
              <a:extLst>
                <a:ext uri="{FF2B5EF4-FFF2-40B4-BE49-F238E27FC236}">
                  <a16:creationId xmlns:a16="http://schemas.microsoft.com/office/drawing/2014/main" id="{7D1C59BE-96C4-4A4C-8A84-A4D021F3602F}"/>
                </a:ext>
              </a:extLst>
            </p:cNvPr>
            <p:cNvSpPr/>
            <p:nvPr/>
          </p:nvSpPr>
          <p:spPr>
            <a:xfrm>
              <a:off x="2296460" y="3243878"/>
              <a:ext cx="7686" cy="6301"/>
            </a:xfrm>
            <a:custGeom>
              <a:avLst/>
              <a:gdLst/>
              <a:ahLst/>
              <a:cxnLst/>
              <a:rect l="l" t="t" r="r" b="b"/>
              <a:pathLst>
                <a:path w="218" h="177" extrusionOk="0">
                  <a:moveTo>
                    <a:pt x="212" y="0"/>
                  </a:moveTo>
                  <a:cubicBezTo>
                    <a:pt x="194" y="0"/>
                    <a:pt x="142" y="30"/>
                    <a:pt x="101" y="72"/>
                  </a:cubicBezTo>
                  <a:cubicBezTo>
                    <a:pt x="50" y="122"/>
                    <a:pt x="0" y="172"/>
                    <a:pt x="17" y="172"/>
                  </a:cubicBezTo>
                  <a:cubicBezTo>
                    <a:pt x="17" y="175"/>
                    <a:pt x="19" y="176"/>
                    <a:pt x="22" y="176"/>
                  </a:cubicBezTo>
                  <a:cubicBezTo>
                    <a:pt x="35" y="176"/>
                    <a:pt x="76" y="146"/>
                    <a:pt x="117" y="105"/>
                  </a:cubicBezTo>
                  <a:cubicBezTo>
                    <a:pt x="184" y="55"/>
                    <a:pt x="218" y="5"/>
                    <a:pt x="218" y="5"/>
                  </a:cubicBezTo>
                  <a:cubicBezTo>
                    <a:pt x="218" y="2"/>
                    <a:pt x="215"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51;p48">
              <a:extLst>
                <a:ext uri="{FF2B5EF4-FFF2-40B4-BE49-F238E27FC236}">
                  <a16:creationId xmlns:a16="http://schemas.microsoft.com/office/drawing/2014/main" id="{13B592DE-1E1F-49D7-A038-16E651786D60}"/>
                </a:ext>
              </a:extLst>
            </p:cNvPr>
            <p:cNvSpPr/>
            <p:nvPr/>
          </p:nvSpPr>
          <p:spPr>
            <a:xfrm>
              <a:off x="2289973" y="3231525"/>
              <a:ext cx="13010" cy="2243"/>
            </a:xfrm>
            <a:custGeom>
              <a:avLst/>
              <a:gdLst/>
              <a:ahLst/>
              <a:cxnLst/>
              <a:rect l="l" t="t" r="r" b="b"/>
              <a:pathLst>
                <a:path w="369" h="63" extrusionOk="0">
                  <a:moveTo>
                    <a:pt x="1" y="1"/>
                  </a:moveTo>
                  <a:cubicBezTo>
                    <a:pt x="51" y="34"/>
                    <a:pt x="118" y="51"/>
                    <a:pt x="184" y="51"/>
                  </a:cubicBezTo>
                  <a:cubicBezTo>
                    <a:pt x="205" y="58"/>
                    <a:pt x="232" y="62"/>
                    <a:pt x="259" y="62"/>
                  </a:cubicBezTo>
                  <a:cubicBezTo>
                    <a:pt x="298" y="62"/>
                    <a:pt x="339" y="54"/>
                    <a:pt x="368" y="34"/>
                  </a:cubicBezTo>
                  <a:cubicBezTo>
                    <a:pt x="301" y="18"/>
                    <a:pt x="251" y="18"/>
                    <a:pt x="184" y="18"/>
                  </a:cubicBezTo>
                  <a:cubicBezTo>
                    <a:pt x="118"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52;p48">
              <a:extLst>
                <a:ext uri="{FF2B5EF4-FFF2-40B4-BE49-F238E27FC236}">
                  <a16:creationId xmlns:a16="http://schemas.microsoft.com/office/drawing/2014/main" id="{747B7795-BB06-4531-BF7D-4FD333F107DB}"/>
                </a:ext>
              </a:extLst>
            </p:cNvPr>
            <p:cNvSpPr/>
            <p:nvPr/>
          </p:nvSpPr>
          <p:spPr>
            <a:xfrm>
              <a:off x="2309998" y="3235868"/>
              <a:ext cx="21824" cy="11784"/>
            </a:xfrm>
            <a:custGeom>
              <a:avLst/>
              <a:gdLst/>
              <a:ahLst/>
              <a:cxnLst/>
              <a:rect l="l" t="t" r="r" b="b"/>
              <a:pathLst>
                <a:path w="619" h="331" extrusionOk="0">
                  <a:moveTo>
                    <a:pt x="402" y="36"/>
                  </a:moveTo>
                  <a:cubicBezTo>
                    <a:pt x="454" y="36"/>
                    <a:pt x="510" y="48"/>
                    <a:pt x="552" y="79"/>
                  </a:cubicBezTo>
                  <a:cubicBezTo>
                    <a:pt x="585" y="96"/>
                    <a:pt x="569" y="130"/>
                    <a:pt x="535" y="163"/>
                  </a:cubicBezTo>
                  <a:cubicBezTo>
                    <a:pt x="502" y="180"/>
                    <a:pt x="452" y="196"/>
                    <a:pt x="418" y="196"/>
                  </a:cubicBezTo>
                  <a:cubicBezTo>
                    <a:pt x="352" y="230"/>
                    <a:pt x="268" y="230"/>
                    <a:pt x="201" y="247"/>
                  </a:cubicBezTo>
                  <a:cubicBezTo>
                    <a:pt x="144" y="255"/>
                    <a:pt x="95" y="259"/>
                    <a:pt x="60" y="261"/>
                  </a:cubicBezTo>
                  <a:lnTo>
                    <a:pt x="60" y="261"/>
                  </a:lnTo>
                  <a:cubicBezTo>
                    <a:pt x="78" y="224"/>
                    <a:pt x="103" y="188"/>
                    <a:pt x="134" y="146"/>
                  </a:cubicBezTo>
                  <a:cubicBezTo>
                    <a:pt x="184" y="96"/>
                    <a:pt x="235" y="63"/>
                    <a:pt x="318" y="46"/>
                  </a:cubicBezTo>
                  <a:cubicBezTo>
                    <a:pt x="343" y="40"/>
                    <a:pt x="372" y="36"/>
                    <a:pt x="402" y="36"/>
                  </a:cubicBezTo>
                  <a:close/>
                  <a:moveTo>
                    <a:pt x="395" y="0"/>
                  </a:moveTo>
                  <a:cubicBezTo>
                    <a:pt x="285" y="0"/>
                    <a:pt x="181" y="45"/>
                    <a:pt x="118" y="130"/>
                  </a:cubicBezTo>
                  <a:cubicBezTo>
                    <a:pt x="84" y="179"/>
                    <a:pt x="51" y="213"/>
                    <a:pt x="34" y="262"/>
                  </a:cubicBezTo>
                  <a:lnTo>
                    <a:pt x="34" y="262"/>
                  </a:lnTo>
                  <a:cubicBezTo>
                    <a:pt x="13" y="263"/>
                    <a:pt x="1" y="263"/>
                    <a:pt x="1" y="263"/>
                  </a:cubicBezTo>
                  <a:cubicBezTo>
                    <a:pt x="12" y="266"/>
                    <a:pt x="23" y="268"/>
                    <a:pt x="34" y="270"/>
                  </a:cubicBezTo>
                  <a:lnTo>
                    <a:pt x="34" y="270"/>
                  </a:lnTo>
                  <a:cubicBezTo>
                    <a:pt x="34" y="288"/>
                    <a:pt x="34" y="315"/>
                    <a:pt x="34" y="330"/>
                  </a:cubicBezTo>
                  <a:cubicBezTo>
                    <a:pt x="39" y="310"/>
                    <a:pt x="46" y="291"/>
                    <a:pt x="54" y="273"/>
                  </a:cubicBezTo>
                  <a:lnTo>
                    <a:pt x="54" y="273"/>
                  </a:lnTo>
                  <a:cubicBezTo>
                    <a:pt x="103" y="280"/>
                    <a:pt x="152" y="280"/>
                    <a:pt x="201" y="280"/>
                  </a:cubicBezTo>
                  <a:cubicBezTo>
                    <a:pt x="285" y="263"/>
                    <a:pt x="352" y="263"/>
                    <a:pt x="435" y="230"/>
                  </a:cubicBezTo>
                  <a:cubicBezTo>
                    <a:pt x="469" y="230"/>
                    <a:pt x="519" y="213"/>
                    <a:pt x="552" y="196"/>
                  </a:cubicBezTo>
                  <a:cubicBezTo>
                    <a:pt x="585" y="180"/>
                    <a:pt x="602" y="146"/>
                    <a:pt x="602" y="130"/>
                  </a:cubicBezTo>
                  <a:cubicBezTo>
                    <a:pt x="619" y="96"/>
                    <a:pt x="602" y="63"/>
                    <a:pt x="585" y="46"/>
                  </a:cubicBezTo>
                  <a:cubicBezTo>
                    <a:pt x="524" y="15"/>
                    <a:pt x="458" y="0"/>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53;p48">
              <a:extLst>
                <a:ext uri="{FF2B5EF4-FFF2-40B4-BE49-F238E27FC236}">
                  <a16:creationId xmlns:a16="http://schemas.microsoft.com/office/drawing/2014/main" id="{C64A2913-B236-4855-8B93-F115513CF0DF}"/>
                </a:ext>
              </a:extLst>
            </p:cNvPr>
            <p:cNvSpPr/>
            <p:nvPr/>
          </p:nvSpPr>
          <p:spPr>
            <a:xfrm>
              <a:off x="2302348" y="3231525"/>
              <a:ext cx="10648" cy="14312"/>
            </a:xfrm>
            <a:custGeom>
              <a:avLst/>
              <a:gdLst/>
              <a:ahLst/>
              <a:cxnLst/>
              <a:rect l="l" t="t" r="r" b="b"/>
              <a:pathLst>
                <a:path w="302" h="402" extrusionOk="0">
                  <a:moveTo>
                    <a:pt x="84" y="1"/>
                  </a:moveTo>
                  <a:cubicBezTo>
                    <a:pt x="34" y="1"/>
                    <a:pt x="0" y="51"/>
                    <a:pt x="17" y="84"/>
                  </a:cubicBezTo>
                  <a:cubicBezTo>
                    <a:pt x="17" y="118"/>
                    <a:pt x="34" y="151"/>
                    <a:pt x="51" y="185"/>
                  </a:cubicBezTo>
                  <a:cubicBezTo>
                    <a:pt x="67" y="235"/>
                    <a:pt x="101" y="268"/>
                    <a:pt x="134" y="318"/>
                  </a:cubicBezTo>
                  <a:cubicBezTo>
                    <a:pt x="168" y="352"/>
                    <a:pt x="201" y="385"/>
                    <a:pt x="251" y="402"/>
                  </a:cubicBezTo>
                  <a:cubicBezTo>
                    <a:pt x="251" y="402"/>
                    <a:pt x="218" y="369"/>
                    <a:pt x="151" y="302"/>
                  </a:cubicBezTo>
                  <a:cubicBezTo>
                    <a:pt x="134" y="252"/>
                    <a:pt x="101" y="218"/>
                    <a:pt x="84" y="168"/>
                  </a:cubicBezTo>
                  <a:cubicBezTo>
                    <a:pt x="51" y="118"/>
                    <a:pt x="34" y="51"/>
                    <a:pt x="84" y="34"/>
                  </a:cubicBezTo>
                  <a:cubicBezTo>
                    <a:pt x="134" y="34"/>
                    <a:pt x="184" y="84"/>
                    <a:pt x="218" y="135"/>
                  </a:cubicBezTo>
                  <a:cubicBezTo>
                    <a:pt x="251" y="168"/>
                    <a:pt x="268" y="218"/>
                    <a:pt x="268" y="268"/>
                  </a:cubicBezTo>
                  <a:cubicBezTo>
                    <a:pt x="268" y="318"/>
                    <a:pt x="268" y="352"/>
                    <a:pt x="268" y="402"/>
                  </a:cubicBezTo>
                  <a:cubicBezTo>
                    <a:pt x="301" y="369"/>
                    <a:pt x="301" y="318"/>
                    <a:pt x="301" y="268"/>
                  </a:cubicBezTo>
                  <a:cubicBezTo>
                    <a:pt x="301" y="201"/>
                    <a:pt x="284" y="151"/>
                    <a:pt x="251" y="101"/>
                  </a:cubicBezTo>
                  <a:cubicBezTo>
                    <a:pt x="218" y="51"/>
                    <a:pt x="15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54;p48">
              <a:extLst>
                <a:ext uri="{FF2B5EF4-FFF2-40B4-BE49-F238E27FC236}">
                  <a16:creationId xmlns:a16="http://schemas.microsoft.com/office/drawing/2014/main" id="{F317A539-F1BA-4CE0-B1F2-AEF0539CBF19}"/>
                </a:ext>
              </a:extLst>
            </p:cNvPr>
            <p:cNvSpPr/>
            <p:nvPr/>
          </p:nvSpPr>
          <p:spPr>
            <a:xfrm>
              <a:off x="2189843" y="3232735"/>
              <a:ext cx="38888" cy="34533"/>
            </a:xfrm>
            <a:custGeom>
              <a:avLst/>
              <a:gdLst/>
              <a:ahLst/>
              <a:cxnLst/>
              <a:rect l="l" t="t" r="r" b="b"/>
              <a:pathLst>
                <a:path w="1103" h="970" extrusionOk="0">
                  <a:moveTo>
                    <a:pt x="67" y="0"/>
                  </a:moveTo>
                  <a:cubicBezTo>
                    <a:pt x="34" y="0"/>
                    <a:pt x="17" y="17"/>
                    <a:pt x="0" y="17"/>
                  </a:cubicBezTo>
                  <a:cubicBezTo>
                    <a:pt x="0" y="17"/>
                    <a:pt x="84" y="17"/>
                    <a:pt x="234" y="34"/>
                  </a:cubicBezTo>
                  <a:cubicBezTo>
                    <a:pt x="618" y="84"/>
                    <a:pt x="936" y="368"/>
                    <a:pt x="1053" y="736"/>
                  </a:cubicBezTo>
                  <a:cubicBezTo>
                    <a:pt x="1086" y="869"/>
                    <a:pt x="1086" y="969"/>
                    <a:pt x="1103" y="969"/>
                  </a:cubicBezTo>
                  <a:cubicBezTo>
                    <a:pt x="1103" y="953"/>
                    <a:pt x="1103" y="919"/>
                    <a:pt x="1103" y="903"/>
                  </a:cubicBezTo>
                  <a:cubicBezTo>
                    <a:pt x="1103" y="852"/>
                    <a:pt x="1086" y="786"/>
                    <a:pt x="1069" y="736"/>
                  </a:cubicBezTo>
                  <a:cubicBezTo>
                    <a:pt x="969" y="335"/>
                    <a:pt x="635" y="5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55;p48">
              <a:extLst>
                <a:ext uri="{FF2B5EF4-FFF2-40B4-BE49-F238E27FC236}">
                  <a16:creationId xmlns:a16="http://schemas.microsoft.com/office/drawing/2014/main" id="{FD9CD7BE-5689-4830-A2F9-D6D8BAD793E4}"/>
                </a:ext>
              </a:extLst>
            </p:cNvPr>
            <p:cNvSpPr/>
            <p:nvPr/>
          </p:nvSpPr>
          <p:spPr>
            <a:xfrm>
              <a:off x="2201020" y="3186346"/>
              <a:ext cx="2397" cy="47030"/>
            </a:xfrm>
            <a:custGeom>
              <a:avLst/>
              <a:gdLst/>
              <a:ahLst/>
              <a:cxnLst/>
              <a:rect l="l" t="t" r="r" b="b"/>
              <a:pathLst>
                <a:path w="68" h="1321" extrusionOk="0">
                  <a:moveTo>
                    <a:pt x="67" y="0"/>
                  </a:moveTo>
                  <a:cubicBezTo>
                    <a:pt x="17" y="434"/>
                    <a:pt x="1" y="869"/>
                    <a:pt x="1" y="1320"/>
                  </a:cubicBezTo>
                  <a:cubicBezTo>
                    <a:pt x="34" y="1103"/>
                    <a:pt x="51" y="886"/>
                    <a:pt x="51" y="652"/>
                  </a:cubicBezTo>
                  <a:cubicBezTo>
                    <a:pt x="67" y="434"/>
                    <a:pt x="67" y="21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56;p48">
              <a:extLst>
                <a:ext uri="{FF2B5EF4-FFF2-40B4-BE49-F238E27FC236}">
                  <a16:creationId xmlns:a16="http://schemas.microsoft.com/office/drawing/2014/main" id="{D52A59D1-D233-4651-8C9D-12F8C756D191}"/>
                </a:ext>
              </a:extLst>
            </p:cNvPr>
            <p:cNvSpPr/>
            <p:nvPr/>
          </p:nvSpPr>
          <p:spPr>
            <a:xfrm>
              <a:off x="2243434" y="3257122"/>
              <a:ext cx="33036" cy="2813"/>
            </a:xfrm>
            <a:custGeom>
              <a:avLst/>
              <a:gdLst/>
              <a:ahLst/>
              <a:cxnLst/>
              <a:rect l="l" t="t" r="r" b="b"/>
              <a:pathLst>
                <a:path w="937" h="79" extrusionOk="0">
                  <a:moveTo>
                    <a:pt x="1" y="0"/>
                  </a:moveTo>
                  <a:lnTo>
                    <a:pt x="1" y="0"/>
                  </a:lnTo>
                  <a:cubicBezTo>
                    <a:pt x="151" y="51"/>
                    <a:pt x="301" y="67"/>
                    <a:pt x="468" y="67"/>
                  </a:cubicBezTo>
                  <a:cubicBezTo>
                    <a:pt x="531" y="74"/>
                    <a:pt x="596" y="78"/>
                    <a:pt x="662" y="78"/>
                  </a:cubicBezTo>
                  <a:cubicBezTo>
                    <a:pt x="754" y="78"/>
                    <a:pt x="848" y="70"/>
                    <a:pt x="936" y="51"/>
                  </a:cubicBezTo>
                  <a:cubicBezTo>
                    <a:pt x="936" y="42"/>
                    <a:pt x="882" y="42"/>
                    <a:pt x="796" y="42"/>
                  </a:cubicBezTo>
                  <a:cubicBezTo>
                    <a:pt x="711" y="42"/>
                    <a:pt x="594" y="42"/>
                    <a:pt x="468" y="34"/>
                  </a:cubicBezTo>
                  <a:cubicBezTo>
                    <a:pt x="218"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57;p48">
              <a:extLst>
                <a:ext uri="{FF2B5EF4-FFF2-40B4-BE49-F238E27FC236}">
                  <a16:creationId xmlns:a16="http://schemas.microsoft.com/office/drawing/2014/main" id="{B70D6680-56BD-4C20-A1C1-96B0B030DEDC}"/>
                </a:ext>
              </a:extLst>
            </p:cNvPr>
            <p:cNvSpPr/>
            <p:nvPr/>
          </p:nvSpPr>
          <p:spPr>
            <a:xfrm>
              <a:off x="2221045" y="3256374"/>
              <a:ext cx="3561" cy="6729"/>
            </a:xfrm>
            <a:custGeom>
              <a:avLst/>
              <a:gdLst/>
              <a:ahLst/>
              <a:cxnLst/>
              <a:rect l="l" t="t" r="r" b="b"/>
              <a:pathLst>
                <a:path w="101" h="189" extrusionOk="0">
                  <a:moveTo>
                    <a:pt x="11" y="0"/>
                  </a:moveTo>
                  <a:cubicBezTo>
                    <a:pt x="7" y="0"/>
                    <a:pt x="4" y="2"/>
                    <a:pt x="1" y="5"/>
                  </a:cubicBezTo>
                  <a:cubicBezTo>
                    <a:pt x="1" y="5"/>
                    <a:pt x="17" y="38"/>
                    <a:pt x="34" y="88"/>
                  </a:cubicBezTo>
                  <a:cubicBezTo>
                    <a:pt x="68" y="138"/>
                    <a:pt x="68" y="188"/>
                    <a:pt x="84" y="188"/>
                  </a:cubicBezTo>
                  <a:cubicBezTo>
                    <a:pt x="84" y="188"/>
                    <a:pt x="101" y="138"/>
                    <a:pt x="84" y="88"/>
                  </a:cubicBezTo>
                  <a:cubicBezTo>
                    <a:pt x="57" y="33"/>
                    <a:pt x="29"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58;p48">
              <a:extLst>
                <a:ext uri="{FF2B5EF4-FFF2-40B4-BE49-F238E27FC236}">
                  <a16:creationId xmlns:a16="http://schemas.microsoft.com/office/drawing/2014/main" id="{9E87D992-C4C5-46DE-9391-353463C582F7}"/>
                </a:ext>
              </a:extLst>
            </p:cNvPr>
            <p:cNvSpPr/>
            <p:nvPr/>
          </p:nvSpPr>
          <p:spPr>
            <a:xfrm>
              <a:off x="2212795" y="3245658"/>
              <a:ext cx="4760" cy="4521"/>
            </a:xfrm>
            <a:custGeom>
              <a:avLst/>
              <a:gdLst/>
              <a:ahLst/>
              <a:cxnLst/>
              <a:rect l="l" t="t" r="r" b="b"/>
              <a:pathLst>
                <a:path w="135" h="127" extrusionOk="0">
                  <a:moveTo>
                    <a:pt x="21" y="0"/>
                  </a:moveTo>
                  <a:cubicBezTo>
                    <a:pt x="19" y="0"/>
                    <a:pt x="17" y="2"/>
                    <a:pt x="17" y="5"/>
                  </a:cubicBezTo>
                  <a:cubicBezTo>
                    <a:pt x="1" y="5"/>
                    <a:pt x="17" y="38"/>
                    <a:pt x="51" y="72"/>
                  </a:cubicBezTo>
                  <a:cubicBezTo>
                    <a:pt x="78" y="99"/>
                    <a:pt x="105" y="126"/>
                    <a:pt x="124" y="126"/>
                  </a:cubicBezTo>
                  <a:cubicBezTo>
                    <a:pt x="128" y="126"/>
                    <a:pt x="131" y="125"/>
                    <a:pt x="134" y="122"/>
                  </a:cubicBezTo>
                  <a:cubicBezTo>
                    <a:pt x="134" y="122"/>
                    <a:pt x="118" y="88"/>
                    <a:pt x="84" y="55"/>
                  </a:cubicBezTo>
                  <a:cubicBezTo>
                    <a:pt x="57" y="28"/>
                    <a:pt x="30"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59;p48">
              <a:extLst>
                <a:ext uri="{FF2B5EF4-FFF2-40B4-BE49-F238E27FC236}">
                  <a16:creationId xmlns:a16="http://schemas.microsoft.com/office/drawing/2014/main" id="{B33F2FA1-40DB-4EE0-881D-EAD575D8DE1F}"/>
                </a:ext>
              </a:extLst>
            </p:cNvPr>
            <p:cNvSpPr/>
            <p:nvPr/>
          </p:nvSpPr>
          <p:spPr>
            <a:xfrm>
              <a:off x="2201619" y="3239606"/>
              <a:ext cx="6523" cy="3275"/>
            </a:xfrm>
            <a:custGeom>
              <a:avLst/>
              <a:gdLst/>
              <a:ahLst/>
              <a:cxnLst/>
              <a:rect l="l" t="t" r="r" b="b"/>
              <a:pathLst>
                <a:path w="185" h="92" extrusionOk="0">
                  <a:moveTo>
                    <a:pt x="58" y="1"/>
                  </a:moveTo>
                  <a:cubicBezTo>
                    <a:pt x="25" y="1"/>
                    <a:pt x="0" y="13"/>
                    <a:pt x="0" y="25"/>
                  </a:cubicBezTo>
                  <a:cubicBezTo>
                    <a:pt x="0" y="25"/>
                    <a:pt x="34" y="25"/>
                    <a:pt x="84" y="58"/>
                  </a:cubicBezTo>
                  <a:cubicBezTo>
                    <a:pt x="134" y="75"/>
                    <a:pt x="167" y="91"/>
                    <a:pt x="184" y="91"/>
                  </a:cubicBezTo>
                  <a:cubicBezTo>
                    <a:pt x="184" y="75"/>
                    <a:pt x="167" y="41"/>
                    <a:pt x="101" y="8"/>
                  </a:cubicBezTo>
                  <a:cubicBezTo>
                    <a:pt x="86" y="3"/>
                    <a:pt x="71"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60;p48">
              <a:extLst>
                <a:ext uri="{FF2B5EF4-FFF2-40B4-BE49-F238E27FC236}">
                  <a16:creationId xmlns:a16="http://schemas.microsoft.com/office/drawing/2014/main" id="{9EC59DD4-7CFF-4BFE-8522-2EC807C26FF3}"/>
                </a:ext>
              </a:extLst>
            </p:cNvPr>
            <p:cNvSpPr/>
            <p:nvPr/>
          </p:nvSpPr>
          <p:spPr>
            <a:xfrm>
              <a:off x="2192769" y="3237506"/>
              <a:ext cx="3561" cy="1816"/>
            </a:xfrm>
            <a:custGeom>
              <a:avLst/>
              <a:gdLst/>
              <a:ahLst/>
              <a:cxnLst/>
              <a:rect l="l" t="t" r="r" b="b"/>
              <a:pathLst>
                <a:path w="101" h="51" extrusionOk="0">
                  <a:moveTo>
                    <a:pt x="17" y="0"/>
                  </a:moveTo>
                  <a:lnTo>
                    <a:pt x="17" y="0"/>
                  </a:lnTo>
                  <a:cubicBezTo>
                    <a:pt x="1" y="17"/>
                    <a:pt x="17" y="33"/>
                    <a:pt x="51" y="50"/>
                  </a:cubicBezTo>
                  <a:lnTo>
                    <a:pt x="101" y="50"/>
                  </a:lnTo>
                  <a:cubicBezTo>
                    <a:pt x="101" y="33"/>
                    <a:pt x="84" y="17"/>
                    <a:pt x="67" y="17"/>
                  </a:cubicBezTo>
                  <a:cubicBezTo>
                    <a:pt x="34" y="0"/>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61;p48">
              <a:extLst>
                <a:ext uri="{FF2B5EF4-FFF2-40B4-BE49-F238E27FC236}">
                  <a16:creationId xmlns:a16="http://schemas.microsoft.com/office/drawing/2014/main" id="{986F4BD6-9B14-41DC-BC54-9183C11B768B}"/>
                </a:ext>
              </a:extLst>
            </p:cNvPr>
            <p:cNvSpPr/>
            <p:nvPr/>
          </p:nvSpPr>
          <p:spPr>
            <a:xfrm>
              <a:off x="1892910" y="1665736"/>
              <a:ext cx="467788" cy="503476"/>
            </a:xfrm>
            <a:custGeom>
              <a:avLst/>
              <a:gdLst/>
              <a:ahLst/>
              <a:cxnLst/>
              <a:rect l="l" t="t" r="r" b="b"/>
              <a:pathLst>
                <a:path w="13268" h="14142" extrusionOk="0">
                  <a:moveTo>
                    <a:pt x="12010" y="1"/>
                  </a:moveTo>
                  <a:cubicBezTo>
                    <a:pt x="11825" y="1"/>
                    <a:pt x="11781" y="339"/>
                    <a:pt x="11781" y="339"/>
                  </a:cubicBezTo>
                  <a:cubicBezTo>
                    <a:pt x="11781" y="339"/>
                    <a:pt x="11212" y="2045"/>
                    <a:pt x="11036" y="2045"/>
                  </a:cubicBezTo>
                  <a:cubicBezTo>
                    <a:pt x="11033" y="2045"/>
                    <a:pt x="11031" y="2044"/>
                    <a:pt x="11029" y="2044"/>
                  </a:cubicBezTo>
                  <a:cubicBezTo>
                    <a:pt x="10845" y="1993"/>
                    <a:pt x="11129" y="957"/>
                    <a:pt x="11263" y="607"/>
                  </a:cubicBezTo>
                  <a:cubicBezTo>
                    <a:pt x="11379" y="316"/>
                    <a:pt x="11305" y="126"/>
                    <a:pt x="11152" y="126"/>
                  </a:cubicBezTo>
                  <a:cubicBezTo>
                    <a:pt x="11129" y="126"/>
                    <a:pt x="11105" y="130"/>
                    <a:pt x="11079" y="139"/>
                  </a:cubicBezTo>
                  <a:cubicBezTo>
                    <a:pt x="10945" y="189"/>
                    <a:pt x="10527" y="1242"/>
                    <a:pt x="10410" y="1576"/>
                  </a:cubicBezTo>
                  <a:cubicBezTo>
                    <a:pt x="10333" y="1846"/>
                    <a:pt x="10126" y="2465"/>
                    <a:pt x="9936" y="2465"/>
                  </a:cubicBezTo>
                  <a:cubicBezTo>
                    <a:pt x="9880" y="2465"/>
                    <a:pt x="9825" y="2411"/>
                    <a:pt x="9776" y="2277"/>
                  </a:cubicBezTo>
                  <a:cubicBezTo>
                    <a:pt x="9542" y="1693"/>
                    <a:pt x="9141" y="1325"/>
                    <a:pt x="8957" y="1308"/>
                  </a:cubicBezTo>
                  <a:cubicBezTo>
                    <a:pt x="8951" y="1308"/>
                    <a:pt x="8944" y="1308"/>
                    <a:pt x="8938" y="1308"/>
                  </a:cubicBezTo>
                  <a:cubicBezTo>
                    <a:pt x="8768" y="1308"/>
                    <a:pt x="8694" y="1530"/>
                    <a:pt x="8823" y="1643"/>
                  </a:cubicBezTo>
                  <a:cubicBezTo>
                    <a:pt x="8973" y="1810"/>
                    <a:pt x="9090" y="1993"/>
                    <a:pt x="9174" y="2194"/>
                  </a:cubicBezTo>
                  <a:cubicBezTo>
                    <a:pt x="9241" y="2344"/>
                    <a:pt x="9291" y="2511"/>
                    <a:pt x="9324" y="2678"/>
                  </a:cubicBezTo>
                  <a:cubicBezTo>
                    <a:pt x="9375" y="3013"/>
                    <a:pt x="9375" y="3364"/>
                    <a:pt x="9358" y="3714"/>
                  </a:cubicBezTo>
                  <a:lnTo>
                    <a:pt x="6267" y="10164"/>
                  </a:lnTo>
                  <a:lnTo>
                    <a:pt x="569" y="8393"/>
                  </a:lnTo>
                  <a:lnTo>
                    <a:pt x="1" y="11618"/>
                  </a:lnTo>
                  <a:cubicBezTo>
                    <a:pt x="1" y="11618"/>
                    <a:pt x="6829" y="14142"/>
                    <a:pt x="7834" y="14142"/>
                  </a:cubicBezTo>
                  <a:cubicBezTo>
                    <a:pt x="7883" y="14142"/>
                    <a:pt x="7918" y="14136"/>
                    <a:pt x="7938" y="14124"/>
                  </a:cubicBezTo>
                  <a:cubicBezTo>
                    <a:pt x="8940" y="13489"/>
                    <a:pt x="11630" y="4216"/>
                    <a:pt x="11630" y="4216"/>
                  </a:cubicBezTo>
                  <a:cubicBezTo>
                    <a:pt x="12081" y="3581"/>
                    <a:pt x="12482" y="2912"/>
                    <a:pt x="12867" y="2227"/>
                  </a:cubicBezTo>
                  <a:cubicBezTo>
                    <a:pt x="13268" y="1375"/>
                    <a:pt x="13201" y="1342"/>
                    <a:pt x="13084" y="1308"/>
                  </a:cubicBezTo>
                  <a:cubicBezTo>
                    <a:pt x="13076" y="1306"/>
                    <a:pt x="13069" y="1305"/>
                    <a:pt x="13061" y="1305"/>
                  </a:cubicBezTo>
                  <a:cubicBezTo>
                    <a:pt x="12807" y="1305"/>
                    <a:pt x="12416" y="2439"/>
                    <a:pt x="12274" y="2439"/>
                  </a:cubicBezTo>
                  <a:cubicBezTo>
                    <a:pt x="12255" y="2439"/>
                    <a:pt x="12241" y="2421"/>
                    <a:pt x="12232" y="2378"/>
                  </a:cubicBezTo>
                  <a:cubicBezTo>
                    <a:pt x="12131" y="1977"/>
                    <a:pt x="13034" y="556"/>
                    <a:pt x="12733" y="473"/>
                  </a:cubicBezTo>
                  <a:cubicBezTo>
                    <a:pt x="12723" y="471"/>
                    <a:pt x="12714" y="470"/>
                    <a:pt x="12704" y="470"/>
                  </a:cubicBezTo>
                  <a:cubicBezTo>
                    <a:pt x="12325" y="470"/>
                    <a:pt x="11863" y="2013"/>
                    <a:pt x="11814" y="2144"/>
                  </a:cubicBezTo>
                  <a:cubicBezTo>
                    <a:pt x="11794" y="2196"/>
                    <a:pt x="11752" y="2218"/>
                    <a:pt x="11710" y="2218"/>
                  </a:cubicBezTo>
                  <a:cubicBezTo>
                    <a:pt x="11645" y="2218"/>
                    <a:pt x="11583" y="2165"/>
                    <a:pt x="11613" y="2094"/>
                  </a:cubicBezTo>
                  <a:cubicBezTo>
                    <a:pt x="11697" y="1927"/>
                    <a:pt x="12432" y="105"/>
                    <a:pt x="12048" y="5"/>
                  </a:cubicBezTo>
                  <a:cubicBezTo>
                    <a:pt x="12035" y="2"/>
                    <a:pt x="12022" y="1"/>
                    <a:pt x="1201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62;p48">
              <a:extLst>
                <a:ext uri="{FF2B5EF4-FFF2-40B4-BE49-F238E27FC236}">
                  <a16:creationId xmlns:a16="http://schemas.microsoft.com/office/drawing/2014/main" id="{5B9748A5-818E-4CED-8890-48CEDC8BF2D9}"/>
                </a:ext>
              </a:extLst>
            </p:cNvPr>
            <p:cNvSpPr/>
            <p:nvPr/>
          </p:nvSpPr>
          <p:spPr>
            <a:xfrm>
              <a:off x="1173071" y="1936557"/>
              <a:ext cx="483653" cy="625233"/>
            </a:xfrm>
            <a:custGeom>
              <a:avLst/>
              <a:gdLst/>
              <a:ahLst/>
              <a:cxnLst/>
              <a:rect l="l" t="t" r="r" b="b"/>
              <a:pathLst>
                <a:path w="13718" h="17562" extrusionOk="0">
                  <a:moveTo>
                    <a:pt x="12816" y="0"/>
                  </a:moveTo>
                  <a:cubicBezTo>
                    <a:pt x="12816" y="0"/>
                    <a:pt x="6283" y="2624"/>
                    <a:pt x="3793" y="4595"/>
                  </a:cubicBezTo>
                  <a:cubicBezTo>
                    <a:pt x="2222" y="5848"/>
                    <a:pt x="1086" y="13618"/>
                    <a:pt x="1086" y="13635"/>
                  </a:cubicBezTo>
                  <a:cubicBezTo>
                    <a:pt x="785" y="14236"/>
                    <a:pt x="518" y="14838"/>
                    <a:pt x="284" y="15473"/>
                  </a:cubicBezTo>
                  <a:cubicBezTo>
                    <a:pt x="0" y="16375"/>
                    <a:pt x="84" y="16392"/>
                    <a:pt x="201" y="16408"/>
                  </a:cubicBezTo>
                  <a:cubicBezTo>
                    <a:pt x="205" y="16409"/>
                    <a:pt x="209" y="16409"/>
                    <a:pt x="214" y="16409"/>
                  </a:cubicBezTo>
                  <a:cubicBezTo>
                    <a:pt x="463" y="16409"/>
                    <a:pt x="697" y="15179"/>
                    <a:pt x="850" y="15179"/>
                  </a:cubicBezTo>
                  <a:cubicBezTo>
                    <a:pt x="869" y="15179"/>
                    <a:pt x="886" y="15197"/>
                    <a:pt x="902" y="15239"/>
                  </a:cubicBezTo>
                  <a:cubicBezTo>
                    <a:pt x="1036" y="15606"/>
                    <a:pt x="351" y="17143"/>
                    <a:pt x="652" y="17177"/>
                  </a:cubicBezTo>
                  <a:cubicBezTo>
                    <a:pt x="658" y="17178"/>
                    <a:pt x="663" y="17178"/>
                    <a:pt x="669" y="17178"/>
                  </a:cubicBezTo>
                  <a:cubicBezTo>
                    <a:pt x="1060" y="17178"/>
                    <a:pt x="1304" y="15537"/>
                    <a:pt x="1337" y="15406"/>
                  </a:cubicBezTo>
                  <a:cubicBezTo>
                    <a:pt x="1352" y="15345"/>
                    <a:pt x="1401" y="15319"/>
                    <a:pt x="1447" y="15319"/>
                  </a:cubicBezTo>
                  <a:cubicBezTo>
                    <a:pt x="1503" y="15319"/>
                    <a:pt x="1556" y="15358"/>
                    <a:pt x="1537" y="15422"/>
                  </a:cubicBezTo>
                  <a:cubicBezTo>
                    <a:pt x="1487" y="15606"/>
                    <a:pt x="1003" y="17511"/>
                    <a:pt x="1404" y="17561"/>
                  </a:cubicBezTo>
                  <a:cubicBezTo>
                    <a:pt x="1408" y="17561"/>
                    <a:pt x="1412" y="17562"/>
                    <a:pt x="1417" y="17562"/>
                  </a:cubicBezTo>
                  <a:cubicBezTo>
                    <a:pt x="1621" y="17562"/>
                    <a:pt x="1621" y="17177"/>
                    <a:pt x="1621" y="17177"/>
                  </a:cubicBezTo>
                  <a:cubicBezTo>
                    <a:pt x="1621" y="17177"/>
                    <a:pt x="1952" y="15389"/>
                    <a:pt x="2136" y="15389"/>
                  </a:cubicBezTo>
                  <a:cubicBezTo>
                    <a:pt x="2137" y="15389"/>
                    <a:pt x="2138" y="15389"/>
                    <a:pt x="2139" y="15389"/>
                  </a:cubicBezTo>
                  <a:cubicBezTo>
                    <a:pt x="2323" y="15422"/>
                    <a:pt x="2172" y="16492"/>
                    <a:pt x="2105" y="16843"/>
                  </a:cubicBezTo>
                  <a:cubicBezTo>
                    <a:pt x="2036" y="17148"/>
                    <a:pt x="2116" y="17315"/>
                    <a:pt x="2251" y="17315"/>
                  </a:cubicBezTo>
                  <a:cubicBezTo>
                    <a:pt x="2278" y="17315"/>
                    <a:pt x="2308" y="17308"/>
                    <a:pt x="2339" y="17294"/>
                  </a:cubicBezTo>
                  <a:cubicBezTo>
                    <a:pt x="2473" y="17227"/>
                    <a:pt x="2740" y="16141"/>
                    <a:pt x="2807" y="15773"/>
                  </a:cubicBezTo>
                  <a:cubicBezTo>
                    <a:pt x="2860" y="15496"/>
                    <a:pt x="2975" y="14824"/>
                    <a:pt x="3169" y="14824"/>
                  </a:cubicBezTo>
                  <a:cubicBezTo>
                    <a:pt x="3221" y="14824"/>
                    <a:pt x="3278" y="14872"/>
                    <a:pt x="3342" y="14988"/>
                  </a:cubicBezTo>
                  <a:cubicBezTo>
                    <a:pt x="3659" y="15539"/>
                    <a:pt x="4110" y="15857"/>
                    <a:pt x="4278" y="15857"/>
                  </a:cubicBezTo>
                  <a:cubicBezTo>
                    <a:pt x="4461" y="15823"/>
                    <a:pt x="4528" y="15590"/>
                    <a:pt x="4361" y="15489"/>
                  </a:cubicBezTo>
                  <a:cubicBezTo>
                    <a:pt x="4211" y="15339"/>
                    <a:pt x="4060" y="15172"/>
                    <a:pt x="3960" y="15005"/>
                  </a:cubicBezTo>
                  <a:cubicBezTo>
                    <a:pt x="3860" y="14854"/>
                    <a:pt x="3776" y="14704"/>
                    <a:pt x="3743" y="14537"/>
                  </a:cubicBezTo>
                  <a:cubicBezTo>
                    <a:pt x="3676" y="14286"/>
                    <a:pt x="3626" y="14036"/>
                    <a:pt x="3576" y="13785"/>
                  </a:cubicBezTo>
                  <a:cubicBezTo>
                    <a:pt x="3576" y="13785"/>
                    <a:pt x="5547" y="7937"/>
                    <a:pt x="6065" y="7035"/>
                  </a:cubicBezTo>
                  <a:cubicBezTo>
                    <a:pt x="6583" y="6132"/>
                    <a:pt x="13718" y="3559"/>
                    <a:pt x="13718" y="3559"/>
                  </a:cubicBezTo>
                  <a:lnTo>
                    <a:pt x="1281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63;p48">
              <a:extLst>
                <a:ext uri="{FF2B5EF4-FFF2-40B4-BE49-F238E27FC236}">
                  <a16:creationId xmlns:a16="http://schemas.microsoft.com/office/drawing/2014/main" id="{88AC5BB6-490F-4F51-88B0-3C6DCF179891}"/>
                </a:ext>
              </a:extLst>
            </p:cNvPr>
            <p:cNvSpPr/>
            <p:nvPr/>
          </p:nvSpPr>
          <p:spPr>
            <a:xfrm>
              <a:off x="1338003" y="2496888"/>
              <a:ext cx="561430" cy="962521"/>
            </a:xfrm>
            <a:custGeom>
              <a:avLst/>
              <a:gdLst/>
              <a:ahLst/>
              <a:cxnLst/>
              <a:rect l="l" t="t" r="r" b="b"/>
              <a:pathLst>
                <a:path w="15924" h="27036" extrusionOk="0">
                  <a:moveTo>
                    <a:pt x="9307" y="1"/>
                  </a:moveTo>
                  <a:lnTo>
                    <a:pt x="9842" y="11246"/>
                  </a:lnTo>
                  <a:cubicBezTo>
                    <a:pt x="9909" y="12465"/>
                    <a:pt x="9458" y="13652"/>
                    <a:pt x="8605" y="14537"/>
                  </a:cubicBezTo>
                  <a:lnTo>
                    <a:pt x="1" y="23426"/>
                  </a:lnTo>
                  <a:lnTo>
                    <a:pt x="3225" y="27035"/>
                  </a:lnTo>
                  <a:lnTo>
                    <a:pt x="13401" y="16776"/>
                  </a:lnTo>
                  <a:cubicBezTo>
                    <a:pt x="14654" y="15506"/>
                    <a:pt x="15389" y="13836"/>
                    <a:pt x="15489" y="12064"/>
                  </a:cubicBezTo>
                  <a:lnTo>
                    <a:pt x="15924" y="4028"/>
                  </a:lnTo>
                  <a:lnTo>
                    <a:pt x="93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64;p48">
              <a:extLst>
                <a:ext uri="{FF2B5EF4-FFF2-40B4-BE49-F238E27FC236}">
                  <a16:creationId xmlns:a16="http://schemas.microsoft.com/office/drawing/2014/main" id="{3471A57E-D3BA-4B48-92AD-A46953133D0C}"/>
                </a:ext>
              </a:extLst>
            </p:cNvPr>
            <p:cNvSpPr/>
            <p:nvPr/>
          </p:nvSpPr>
          <p:spPr>
            <a:xfrm>
              <a:off x="1609586" y="2499879"/>
              <a:ext cx="791164" cy="723351"/>
            </a:xfrm>
            <a:custGeom>
              <a:avLst/>
              <a:gdLst/>
              <a:ahLst/>
              <a:cxnLst/>
              <a:rect l="l" t="t" r="r" b="b"/>
              <a:pathLst>
                <a:path w="22440" h="20318" extrusionOk="0">
                  <a:moveTo>
                    <a:pt x="7469" y="0"/>
                  </a:moveTo>
                  <a:lnTo>
                    <a:pt x="284" y="218"/>
                  </a:lnTo>
                  <a:cubicBezTo>
                    <a:pt x="217" y="301"/>
                    <a:pt x="0" y="5414"/>
                    <a:pt x="4094" y="6049"/>
                  </a:cubicBezTo>
                  <a:cubicBezTo>
                    <a:pt x="4328" y="6099"/>
                    <a:pt x="5815" y="6249"/>
                    <a:pt x="5815" y="6249"/>
                  </a:cubicBezTo>
                  <a:cubicBezTo>
                    <a:pt x="10460" y="6199"/>
                    <a:pt x="16725" y="6032"/>
                    <a:pt x="16725" y="6032"/>
                  </a:cubicBezTo>
                  <a:lnTo>
                    <a:pt x="16725" y="6032"/>
                  </a:lnTo>
                  <a:lnTo>
                    <a:pt x="15673" y="20301"/>
                  </a:lnTo>
                  <a:lnTo>
                    <a:pt x="20602" y="20318"/>
                  </a:lnTo>
                  <a:lnTo>
                    <a:pt x="22106" y="5080"/>
                  </a:lnTo>
                  <a:cubicBezTo>
                    <a:pt x="22440" y="853"/>
                    <a:pt x="18881" y="134"/>
                    <a:pt x="16909" y="101"/>
                  </a:cubicBezTo>
                  <a:lnTo>
                    <a:pt x="74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65;p48">
              <a:extLst>
                <a:ext uri="{FF2B5EF4-FFF2-40B4-BE49-F238E27FC236}">
                  <a16:creationId xmlns:a16="http://schemas.microsoft.com/office/drawing/2014/main" id="{94DFB34D-80B1-405C-9C1F-52EF22EDA8F4}"/>
                </a:ext>
              </a:extLst>
            </p:cNvPr>
            <p:cNvSpPr/>
            <p:nvPr/>
          </p:nvSpPr>
          <p:spPr>
            <a:xfrm>
              <a:off x="1700901" y="2507604"/>
              <a:ext cx="88389" cy="53260"/>
            </a:xfrm>
            <a:custGeom>
              <a:avLst/>
              <a:gdLst/>
              <a:ahLst/>
              <a:cxnLst/>
              <a:rect l="l" t="t" r="r" b="b"/>
              <a:pathLst>
                <a:path w="2507" h="1496" extrusionOk="0">
                  <a:moveTo>
                    <a:pt x="2506" y="1"/>
                  </a:moveTo>
                  <a:cubicBezTo>
                    <a:pt x="2490" y="1"/>
                    <a:pt x="2439" y="168"/>
                    <a:pt x="2306" y="418"/>
                  </a:cubicBezTo>
                  <a:cubicBezTo>
                    <a:pt x="1972" y="1026"/>
                    <a:pt x="1347" y="1399"/>
                    <a:pt x="672" y="1399"/>
                  </a:cubicBezTo>
                  <a:cubicBezTo>
                    <a:pt x="604" y="1399"/>
                    <a:pt x="536" y="1395"/>
                    <a:pt x="468" y="1387"/>
                  </a:cubicBezTo>
                  <a:cubicBezTo>
                    <a:pt x="215" y="1373"/>
                    <a:pt x="55" y="1318"/>
                    <a:pt x="11" y="1318"/>
                  </a:cubicBezTo>
                  <a:cubicBezTo>
                    <a:pt x="5" y="1318"/>
                    <a:pt x="2" y="1319"/>
                    <a:pt x="0" y="1321"/>
                  </a:cubicBezTo>
                  <a:cubicBezTo>
                    <a:pt x="134" y="1404"/>
                    <a:pt x="284" y="1471"/>
                    <a:pt x="451" y="1471"/>
                  </a:cubicBezTo>
                  <a:cubicBezTo>
                    <a:pt x="551" y="1488"/>
                    <a:pt x="651" y="1496"/>
                    <a:pt x="750" y="1496"/>
                  </a:cubicBezTo>
                  <a:cubicBezTo>
                    <a:pt x="1442" y="1496"/>
                    <a:pt x="2080" y="1097"/>
                    <a:pt x="2373" y="468"/>
                  </a:cubicBezTo>
                  <a:cubicBezTo>
                    <a:pt x="2456" y="318"/>
                    <a:pt x="2506" y="168"/>
                    <a:pt x="25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66;p48">
              <a:extLst>
                <a:ext uri="{FF2B5EF4-FFF2-40B4-BE49-F238E27FC236}">
                  <a16:creationId xmlns:a16="http://schemas.microsoft.com/office/drawing/2014/main" id="{59028108-CB64-425C-A6F2-9294F4198E57}"/>
                </a:ext>
              </a:extLst>
            </p:cNvPr>
            <p:cNvSpPr/>
            <p:nvPr/>
          </p:nvSpPr>
          <p:spPr>
            <a:xfrm>
              <a:off x="2201020" y="2680699"/>
              <a:ext cx="43648" cy="32184"/>
            </a:xfrm>
            <a:custGeom>
              <a:avLst/>
              <a:gdLst/>
              <a:ahLst/>
              <a:cxnLst/>
              <a:rect l="l" t="t" r="r" b="b"/>
              <a:pathLst>
                <a:path w="1238" h="904" extrusionOk="0">
                  <a:moveTo>
                    <a:pt x="1237" y="1"/>
                  </a:moveTo>
                  <a:lnTo>
                    <a:pt x="1237" y="1"/>
                  </a:lnTo>
                  <a:cubicBezTo>
                    <a:pt x="786" y="235"/>
                    <a:pt x="368" y="535"/>
                    <a:pt x="1" y="903"/>
                  </a:cubicBezTo>
                  <a:cubicBezTo>
                    <a:pt x="452" y="669"/>
                    <a:pt x="869" y="368"/>
                    <a:pt x="1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67;p48">
              <a:extLst>
                <a:ext uri="{FF2B5EF4-FFF2-40B4-BE49-F238E27FC236}">
                  <a16:creationId xmlns:a16="http://schemas.microsoft.com/office/drawing/2014/main" id="{86BACE11-4B70-412B-8E14-3382CDEC6685}"/>
                </a:ext>
              </a:extLst>
            </p:cNvPr>
            <p:cNvSpPr/>
            <p:nvPr/>
          </p:nvSpPr>
          <p:spPr>
            <a:xfrm>
              <a:off x="2199257" y="2710355"/>
              <a:ext cx="53062" cy="6373"/>
            </a:xfrm>
            <a:custGeom>
              <a:avLst/>
              <a:gdLst/>
              <a:ahLst/>
              <a:cxnLst/>
              <a:rect l="l" t="t" r="r" b="b"/>
              <a:pathLst>
                <a:path w="1505" h="179" extrusionOk="0">
                  <a:moveTo>
                    <a:pt x="1314" y="0"/>
                  </a:moveTo>
                  <a:cubicBezTo>
                    <a:pt x="863" y="0"/>
                    <a:pt x="425" y="53"/>
                    <a:pt x="0" y="170"/>
                  </a:cubicBezTo>
                  <a:cubicBezTo>
                    <a:pt x="86" y="176"/>
                    <a:pt x="172" y="179"/>
                    <a:pt x="258" y="179"/>
                  </a:cubicBezTo>
                  <a:cubicBezTo>
                    <a:pt x="674" y="179"/>
                    <a:pt x="1089" y="114"/>
                    <a:pt x="1504" y="3"/>
                  </a:cubicBezTo>
                  <a:cubicBezTo>
                    <a:pt x="1440" y="1"/>
                    <a:pt x="1377" y="0"/>
                    <a:pt x="13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68;p48">
              <a:extLst>
                <a:ext uri="{FF2B5EF4-FFF2-40B4-BE49-F238E27FC236}">
                  <a16:creationId xmlns:a16="http://schemas.microsoft.com/office/drawing/2014/main" id="{5E486B66-393F-471B-B739-4AB1D5BED32E}"/>
                </a:ext>
              </a:extLst>
            </p:cNvPr>
            <p:cNvSpPr/>
            <p:nvPr/>
          </p:nvSpPr>
          <p:spPr>
            <a:xfrm>
              <a:off x="1619000" y="1611480"/>
              <a:ext cx="190916" cy="367941"/>
            </a:xfrm>
            <a:custGeom>
              <a:avLst/>
              <a:gdLst/>
              <a:ahLst/>
              <a:cxnLst/>
              <a:rect l="l" t="t" r="r" b="b"/>
              <a:pathLst>
                <a:path w="5415" h="10335" extrusionOk="0">
                  <a:moveTo>
                    <a:pt x="3252" y="0"/>
                  </a:moveTo>
                  <a:cubicBezTo>
                    <a:pt x="2167" y="0"/>
                    <a:pt x="1092" y="359"/>
                    <a:pt x="218" y="1045"/>
                  </a:cubicBezTo>
                  <a:lnTo>
                    <a:pt x="1" y="1212"/>
                  </a:lnTo>
                  <a:lnTo>
                    <a:pt x="619" y="8764"/>
                  </a:lnTo>
                  <a:cubicBezTo>
                    <a:pt x="686" y="9649"/>
                    <a:pt x="1437" y="10334"/>
                    <a:pt x="2323" y="10334"/>
                  </a:cubicBezTo>
                  <a:cubicBezTo>
                    <a:pt x="2333" y="10335"/>
                    <a:pt x="2343" y="10335"/>
                    <a:pt x="2353" y="10335"/>
                  </a:cubicBezTo>
                  <a:cubicBezTo>
                    <a:pt x="3324" y="10335"/>
                    <a:pt x="4094" y="9523"/>
                    <a:pt x="4061" y="8563"/>
                  </a:cubicBezTo>
                  <a:cubicBezTo>
                    <a:pt x="4027" y="7628"/>
                    <a:pt x="3994" y="6675"/>
                    <a:pt x="3994" y="6675"/>
                  </a:cubicBezTo>
                  <a:cubicBezTo>
                    <a:pt x="3994" y="6675"/>
                    <a:pt x="5397" y="6441"/>
                    <a:pt x="5397" y="5021"/>
                  </a:cubicBezTo>
                  <a:cubicBezTo>
                    <a:pt x="5414" y="3618"/>
                    <a:pt x="5130" y="376"/>
                    <a:pt x="5130" y="376"/>
                  </a:cubicBezTo>
                  <a:cubicBezTo>
                    <a:pt x="4525" y="123"/>
                    <a:pt x="3887" y="0"/>
                    <a:pt x="325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69;p48">
              <a:extLst>
                <a:ext uri="{FF2B5EF4-FFF2-40B4-BE49-F238E27FC236}">
                  <a16:creationId xmlns:a16="http://schemas.microsoft.com/office/drawing/2014/main" id="{92DFA772-3188-4D99-8F93-35A69EF5A423}"/>
                </a:ext>
              </a:extLst>
            </p:cNvPr>
            <p:cNvSpPr/>
            <p:nvPr/>
          </p:nvSpPr>
          <p:spPr>
            <a:xfrm>
              <a:off x="1777479" y="1702156"/>
              <a:ext cx="19321" cy="14276"/>
            </a:xfrm>
            <a:custGeom>
              <a:avLst/>
              <a:gdLst/>
              <a:ahLst/>
              <a:cxnLst/>
              <a:rect l="l" t="t" r="r" b="b"/>
              <a:pathLst>
                <a:path w="548" h="401" extrusionOk="0">
                  <a:moveTo>
                    <a:pt x="287" y="0"/>
                  </a:moveTo>
                  <a:cubicBezTo>
                    <a:pt x="281" y="0"/>
                    <a:pt x="274" y="1"/>
                    <a:pt x="267" y="1"/>
                  </a:cubicBezTo>
                  <a:cubicBezTo>
                    <a:pt x="84" y="1"/>
                    <a:pt x="0" y="235"/>
                    <a:pt x="150" y="352"/>
                  </a:cubicBezTo>
                  <a:cubicBezTo>
                    <a:pt x="190" y="384"/>
                    <a:pt x="237" y="400"/>
                    <a:pt x="284" y="400"/>
                  </a:cubicBezTo>
                  <a:cubicBezTo>
                    <a:pt x="337" y="400"/>
                    <a:pt x="390" y="380"/>
                    <a:pt x="435" y="335"/>
                  </a:cubicBezTo>
                  <a:cubicBezTo>
                    <a:pt x="547" y="207"/>
                    <a:pt x="458"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70;p48">
              <a:extLst>
                <a:ext uri="{FF2B5EF4-FFF2-40B4-BE49-F238E27FC236}">
                  <a16:creationId xmlns:a16="http://schemas.microsoft.com/office/drawing/2014/main" id="{B48E3771-FAA4-4DFE-B3C6-7626150B8622}"/>
                </a:ext>
              </a:extLst>
            </p:cNvPr>
            <p:cNvSpPr/>
            <p:nvPr/>
          </p:nvSpPr>
          <p:spPr>
            <a:xfrm>
              <a:off x="1775681" y="1697884"/>
              <a:ext cx="25984" cy="6942"/>
            </a:xfrm>
            <a:custGeom>
              <a:avLst/>
              <a:gdLst/>
              <a:ahLst/>
              <a:cxnLst/>
              <a:rect l="l" t="t" r="r" b="b"/>
              <a:pathLst>
                <a:path w="737" h="195" extrusionOk="0">
                  <a:moveTo>
                    <a:pt x="369" y="0"/>
                  </a:moveTo>
                  <a:cubicBezTo>
                    <a:pt x="268" y="0"/>
                    <a:pt x="168" y="29"/>
                    <a:pt x="85" y="88"/>
                  </a:cubicBezTo>
                  <a:cubicBezTo>
                    <a:pt x="18" y="138"/>
                    <a:pt x="1" y="188"/>
                    <a:pt x="18" y="188"/>
                  </a:cubicBezTo>
                  <a:cubicBezTo>
                    <a:pt x="20" y="193"/>
                    <a:pt x="25" y="195"/>
                    <a:pt x="32" y="195"/>
                  </a:cubicBezTo>
                  <a:cubicBezTo>
                    <a:pt x="74" y="195"/>
                    <a:pt x="197" y="121"/>
                    <a:pt x="369" y="121"/>
                  </a:cubicBezTo>
                  <a:cubicBezTo>
                    <a:pt x="540" y="121"/>
                    <a:pt x="663" y="195"/>
                    <a:pt x="705" y="195"/>
                  </a:cubicBezTo>
                  <a:cubicBezTo>
                    <a:pt x="712" y="195"/>
                    <a:pt x="717" y="193"/>
                    <a:pt x="719" y="188"/>
                  </a:cubicBezTo>
                  <a:cubicBezTo>
                    <a:pt x="736" y="188"/>
                    <a:pt x="719" y="138"/>
                    <a:pt x="653" y="88"/>
                  </a:cubicBezTo>
                  <a:cubicBezTo>
                    <a:pt x="569" y="29"/>
                    <a:pt x="469"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71;p48">
              <a:extLst>
                <a:ext uri="{FF2B5EF4-FFF2-40B4-BE49-F238E27FC236}">
                  <a16:creationId xmlns:a16="http://schemas.microsoft.com/office/drawing/2014/main" id="{DDB661B8-699D-4D20-83E1-C247195007D1}"/>
                </a:ext>
              </a:extLst>
            </p:cNvPr>
            <p:cNvSpPr/>
            <p:nvPr/>
          </p:nvSpPr>
          <p:spPr>
            <a:xfrm>
              <a:off x="1704215" y="1708672"/>
              <a:ext cx="18510" cy="14668"/>
            </a:xfrm>
            <a:custGeom>
              <a:avLst/>
              <a:gdLst/>
              <a:ahLst/>
              <a:cxnLst/>
              <a:rect l="l" t="t" r="r" b="b"/>
              <a:pathLst>
                <a:path w="525" h="412" extrusionOk="0">
                  <a:moveTo>
                    <a:pt x="260" y="1"/>
                  </a:moveTo>
                  <a:cubicBezTo>
                    <a:pt x="189" y="1"/>
                    <a:pt x="122" y="38"/>
                    <a:pt x="90" y="102"/>
                  </a:cubicBezTo>
                  <a:cubicBezTo>
                    <a:pt x="1" y="250"/>
                    <a:pt x="109" y="412"/>
                    <a:pt x="251" y="412"/>
                  </a:cubicBezTo>
                  <a:cubicBezTo>
                    <a:pt x="269" y="412"/>
                    <a:pt x="288" y="409"/>
                    <a:pt x="307" y="403"/>
                  </a:cubicBezTo>
                  <a:cubicBezTo>
                    <a:pt x="491" y="370"/>
                    <a:pt x="524" y="136"/>
                    <a:pt x="374" y="36"/>
                  </a:cubicBezTo>
                  <a:cubicBezTo>
                    <a:pt x="338" y="12"/>
                    <a:pt x="299" y="1"/>
                    <a:pt x="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72;p48">
              <a:extLst>
                <a:ext uri="{FF2B5EF4-FFF2-40B4-BE49-F238E27FC236}">
                  <a16:creationId xmlns:a16="http://schemas.microsoft.com/office/drawing/2014/main" id="{A932E213-96A7-4384-9613-B75B8B128DE0}"/>
                </a:ext>
              </a:extLst>
            </p:cNvPr>
            <p:cNvSpPr/>
            <p:nvPr/>
          </p:nvSpPr>
          <p:spPr>
            <a:xfrm>
              <a:off x="1701465" y="1704577"/>
              <a:ext cx="25949" cy="7370"/>
            </a:xfrm>
            <a:custGeom>
              <a:avLst/>
              <a:gdLst/>
              <a:ahLst/>
              <a:cxnLst/>
              <a:rect l="l" t="t" r="r" b="b"/>
              <a:pathLst>
                <a:path w="736" h="207" extrusionOk="0">
                  <a:moveTo>
                    <a:pt x="368" y="0"/>
                  </a:moveTo>
                  <a:cubicBezTo>
                    <a:pt x="268" y="0"/>
                    <a:pt x="168" y="34"/>
                    <a:pt x="84" y="100"/>
                  </a:cubicBezTo>
                  <a:cubicBezTo>
                    <a:pt x="17" y="151"/>
                    <a:pt x="1" y="184"/>
                    <a:pt x="17" y="201"/>
                  </a:cubicBezTo>
                  <a:cubicBezTo>
                    <a:pt x="20" y="205"/>
                    <a:pt x="23" y="207"/>
                    <a:pt x="29" y="207"/>
                  </a:cubicBezTo>
                  <a:cubicBezTo>
                    <a:pt x="69" y="207"/>
                    <a:pt x="193" y="117"/>
                    <a:pt x="368" y="117"/>
                  </a:cubicBezTo>
                  <a:cubicBezTo>
                    <a:pt x="529" y="117"/>
                    <a:pt x="664" y="207"/>
                    <a:pt x="707" y="207"/>
                  </a:cubicBezTo>
                  <a:cubicBezTo>
                    <a:pt x="713" y="207"/>
                    <a:pt x="717" y="205"/>
                    <a:pt x="719" y="201"/>
                  </a:cubicBezTo>
                  <a:cubicBezTo>
                    <a:pt x="736" y="184"/>
                    <a:pt x="719" y="151"/>
                    <a:pt x="652" y="100"/>
                  </a:cubicBezTo>
                  <a:cubicBezTo>
                    <a:pt x="569" y="34"/>
                    <a:pt x="469"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73;p48">
              <a:extLst>
                <a:ext uri="{FF2B5EF4-FFF2-40B4-BE49-F238E27FC236}">
                  <a16:creationId xmlns:a16="http://schemas.microsoft.com/office/drawing/2014/main" id="{796BF188-BD4B-4E34-8F56-EEECA8996E14}"/>
                </a:ext>
              </a:extLst>
            </p:cNvPr>
            <p:cNvSpPr/>
            <p:nvPr/>
          </p:nvSpPr>
          <p:spPr>
            <a:xfrm>
              <a:off x="1750367" y="1703367"/>
              <a:ext cx="22423" cy="60950"/>
            </a:xfrm>
            <a:custGeom>
              <a:avLst/>
              <a:gdLst/>
              <a:ahLst/>
              <a:cxnLst/>
              <a:rect l="l" t="t" r="r" b="b"/>
              <a:pathLst>
                <a:path w="636" h="1712" extrusionOk="0">
                  <a:moveTo>
                    <a:pt x="1" y="1"/>
                  </a:moveTo>
                  <a:lnTo>
                    <a:pt x="1" y="1"/>
                  </a:lnTo>
                  <a:cubicBezTo>
                    <a:pt x="84" y="352"/>
                    <a:pt x="184" y="702"/>
                    <a:pt x="335" y="1037"/>
                  </a:cubicBezTo>
                  <a:lnTo>
                    <a:pt x="502" y="1421"/>
                  </a:lnTo>
                  <a:cubicBezTo>
                    <a:pt x="518" y="1471"/>
                    <a:pt x="535" y="1521"/>
                    <a:pt x="535" y="1571"/>
                  </a:cubicBezTo>
                  <a:cubicBezTo>
                    <a:pt x="535" y="1605"/>
                    <a:pt x="485" y="1621"/>
                    <a:pt x="435" y="1621"/>
                  </a:cubicBezTo>
                  <a:cubicBezTo>
                    <a:pt x="335" y="1621"/>
                    <a:pt x="234" y="1655"/>
                    <a:pt x="134" y="1688"/>
                  </a:cubicBezTo>
                  <a:cubicBezTo>
                    <a:pt x="205" y="1700"/>
                    <a:pt x="284" y="1712"/>
                    <a:pt x="360" y="1712"/>
                  </a:cubicBezTo>
                  <a:cubicBezTo>
                    <a:pt x="391" y="1712"/>
                    <a:pt x="422" y="1710"/>
                    <a:pt x="452" y="1705"/>
                  </a:cubicBezTo>
                  <a:cubicBezTo>
                    <a:pt x="485" y="1705"/>
                    <a:pt x="502" y="1688"/>
                    <a:pt x="535" y="1688"/>
                  </a:cubicBezTo>
                  <a:cubicBezTo>
                    <a:pt x="585" y="1672"/>
                    <a:pt x="602" y="1638"/>
                    <a:pt x="619" y="1605"/>
                  </a:cubicBezTo>
                  <a:cubicBezTo>
                    <a:pt x="635" y="1538"/>
                    <a:pt x="635" y="1454"/>
                    <a:pt x="602" y="1388"/>
                  </a:cubicBezTo>
                  <a:cubicBezTo>
                    <a:pt x="552" y="1271"/>
                    <a:pt x="502" y="1137"/>
                    <a:pt x="452" y="1003"/>
                  </a:cubicBezTo>
                  <a:cubicBezTo>
                    <a:pt x="335" y="652"/>
                    <a:pt x="184"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74;p48">
              <a:extLst>
                <a:ext uri="{FF2B5EF4-FFF2-40B4-BE49-F238E27FC236}">
                  <a16:creationId xmlns:a16="http://schemas.microsoft.com/office/drawing/2014/main" id="{2C170EE2-9C45-4BEF-98BC-8484B423DF3C}"/>
                </a:ext>
              </a:extLst>
            </p:cNvPr>
            <p:cNvSpPr/>
            <p:nvPr/>
          </p:nvSpPr>
          <p:spPr>
            <a:xfrm>
              <a:off x="1729177" y="1771188"/>
              <a:ext cx="37125" cy="18406"/>
            </a:xfrm>
            <a:custGeom>
              <a:avLst/>
              <a:gdLst/>
              <a:ahLst/>
              <a:cxnLst/>
              <a:rect l="l" t="t" r="r" b="b"/>
              <a:pathLst>
                <a:path w="1053" h="517" extrusionOk="0">
                  <a:moveTo>
                    <a:pt x="100" y="0"/>
                  </a:moveTo>
                  <a:cubicBezTo>
                    <a:pt x="100" y="1"/>
                    <a:pt x="0" y="351"/>
                    <a:pt x="418" y="485"/>
                  </a:cubicBezTo>
                  <a:cubicBezTo>
                    <a:pt x="482" y="506"/>
                    <a:pt x="546" y="517"/>
                    <a:pt x="609" y="517"/>
                  </a:cubicBezTo>
                  <a:cubicBezTo>
                    <a:pt x="789" y="517"/>
                    <a:pt x="953" y="429"/>
                    <a:pt x="1053" y="268"/>
                  </a:cubicBezTo>
                  <a:lnTo>
                    <a:pt x="1053" y="268"/>
                  </a:lnTo>
                  <a:cubicBezTo>
                    <a:pt x="1029" y="270"/>
                    <a:pt x="1005" y="271"/>
                    <a:pt x="980" y="271"/>
                  </a:cubicBezTo>
                  <a:cubicBezTo>
                    <a:pt x="614" y="271"/>
                    <a:pt x="210" y="48"/>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75;p48">
              <a:extLst>
                <a:ext uri="{FF2B5EF4-FFF2-40B4-BE49-F238E27FC236}">
                  <a16:creationId xmlns:a16="http://schemas.microsoft.com/office/drawing/2014/main" id="{FAEB9EEB-1D77-4938-95B0-D0AED216DBF9}"/>
                </a:ext>
              </a:extLst>
            </p:cNvPr>
            <p:cNvSpPr/>
            <p:nvPr/>
          </p:nvSpPr>
          <p:spPr>
            <a:xfrm>
              <a:off x="1694978" y="1830678"/>
              <a:ext cx="65437" cy="31400"/>
            </a:xfrm>
            <a:custGeom>
              <a:avLst/>
              <a:gdLst/>
              <a:ahLst/>
              <a:cxnLst/>
              <a:rect l="l" t="t" r="r" b="b"/>
              <a:pathLst>
                <a:path w="1856" h="882" extrusionOk="0">
                  <a:moveTo>
                    <a:pt x="1" y="0"/>
                  </a:moveTo>
                  <a:cubicBezTo>
                    <a:pt x="1" y="0"/>
                    <a:pt x="383" y="881"/>
                    <a:pt x="1601" y="881"/>
                  </a:cubicBezTo>
                  <a:cubicBezTo>
                    <a:pt x="1682" y="881"/>
                    <a:pt x="1767" y="878"/>
                    <a:pt x="1856" y="869"/>
                  </a:cubicBezTo>
                  <a:lnTo>
                    <a:pt x="1839" y="502"/>
                  </a:lnTo>
                  <a:cubicBezTo>
                    <a:pt x="1812" y="502"/>
                    <a:pt x="1784" y="503"/>
                    <a:pt x="1757" y="503"/>
                  </a:cubicBezTo>
                  <a:cubicBezTo>
                    <a:pt x="1134" y="503"/>
                    <a:pt x="529" y="321"/>
                    <a:pt x="1"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76;p48">
              <a:extLst>
                <a:ext uri="{FF2B5EF4-FFF2-40B4-BE49-F238E27FC236}">
                  <a16:creationId xmlns:a16="http://schemas.microsoft.com/office/drawing/2014/main" id="{295A3187-BBCA-4608-84A9-B550B0C43483}"/>
                </a:ext>
              </a:extLst>
            </p:cNvPr>
            <p:cNvSpPr/>
            <p:nvPr/>
          </p:nvSpPr>
          <p:spPr>
            <a:xfrm>
              <a:off x="1606624" y="1564735"/>
              <a:ext cx="233330" cy="187513"/>
            </a:xfrm>
            <a:custGeom>
              <a:avLst/>
              <a:gdLst/>
              <a:ahLst/>
              <a:cxnLst/>
              <a:rect l="l" t="t" r="r" b="b"/>
              <a:pathLst>
                <a:path w="6618" h="5267" extrusionOk="0">
                  <a:moveTo>
                    <a:pt x="3849" y="1"/>
                  </a:moveTo>
                  <a:cubicBezTo>
                    <a:pt x="3752" y="1"/>
                    <a:pt x="3654" y="13"/>
                    <a:pt x="3560" y="35"/>
                  </a:cubicBezTo>
                  <a:cubicBezTo>
                    <a:pt x="2791" y="169"/>
                    <a:pt x="2089" y="520"/>
                    <a:pt x="1521" y="1054"/>
                  </a:cubicBezTo>
                  <a:cubicBezTo>
                    <a:pt x="1387" y="1205"/>
                    <a:pt x="1220" y="1322"/>
                    <a:pt x="1037" y="1405"/>
                  </a:cubicBezTo>
                  <a:cubicBezTo>
                    <a:pt x="836" y="1455"/>
                    <a:pt x="619" y="1405"/>
                    <a:pt x="435" y="1472"/>
                  </a:cubicBezTo>
                  <a:cubicBezTo>
                    <a:pt x="168" y="1589"/>
                    <a:pt x="1" y="1856"/>
                    <a:pt x="1" y="2140"/>
                  </a:cubicBezTo>
                  <a:cubicBezTo>
                    <a:pt x="1" y="2424"/>
                    <a:pt x="51" y="2708"/>
                    <a:pt x="151" y="2976"/>
                  </a:cubicBezTo>
                  <a:cubicBezTo>
                    <a:pt x="251" y="3243"/>
                    <a:pt x="251" y="3527"/>
                    <a:pt x="201" y="3794"/>
                  </a:cubicBezTo>
                  <a:cubicBezTo>
                    <a:pt x="101" y="3978"/>
                    <a:pt x="268" y="4145"/>
                    <a:pt x="268" y="4346"/>
                  </a:cubicBezTo>
                  <a:cubicBezTo>
                    <a:pt x="235" y="4546"/>
                    <a:pt x="251" y="4747"/>
                    <a:pt x="301" y="4947"/>
                  </a:cubicBezTo>
                  <a:cubicBezTo>
                    <a:pt x="349" y="5137"/>
                    <a:pt x="530" y="5266"/>
                    <a:pt x="719" y="5266"/>
                  </a:cubicBezTo>
                  <a:cubicBezTo>
                    <a:pt x="730" y="5266"/>
                    <a:pt x="741" y="5266"/>
                    <a:pt x="753" y="5265"/>
                  </a:cubicBezTo>
                  <a:cubicBezTo>
                    <a:pt x="986" y="5231"/>
                    <a:pt x="1103" y="4981"/>
                    <a:pt x="1120" y="4764"/>
                  </a:cubicBezTo>
                  <a:cubicBezTo>
                    <a:pt x="1120" y="4546"/>
                    <a:pt x="1120" y="4312"/>
                    <a:pt x="1154" y="4095"/>
                  </a:cubicBezTo>
                  <a:cubicBezTo>
                    <a:pt x="1220" y="3945"/>
                    <a:pt x="1287" y="3794"/>
                    <a:pt x="1371" y="3644"/>
                  </a:cubicBezTo>
                  <a:cubicBezTo>
                    <a:pt x="1504" y="3260"/>
                    <a:pt x="1538" y="2842"/>
                    <a:pt x="1471" y="2441"/>
                  </a:cubicBezTo>
                  <a:lnTo>
                    <a:pt x="1471" y="2441"/>
                  </a:lnTo>
                  <a:cubicBezTo>
                    <a:pt x="1822" y="2608"/>
                    <a:pt x="2189" y="2725"/>
                    <a:pt x="2590" y="2775"/>
                  </a:cubicBezTo>
                  <a:cubicBezTo>
                    <a:pt x="2623" y="2778"/>
                    <a:pt x="2655" y="2779"/>
                    <a:pt x="2687" y="2779"/>
                  </a:cubicBezTo>
                  <a:cubicBezTo>
                    <a:pt x="3039" y="2779"/>
                    <a:pt x="3380" y="2615"/>
                    <a:pt x="3610" y="2324"/>
                  </a:cubicBezTo>
                  <a:cubicBezTo>
                    <a:pt x="3961" y="2458"/>
                    <a:pt x="4278" y="2642"/>
                    <a:pt x="4629" y="2775"/>
                  </a:cubicBezTo>
                  <a:cubicBezTo>
                    <a:pt x="4877" y="2882"/>
                    <a:pt x="5143" y="2938"/>
                    <a:pt x="5407" y="2938"/>
                  </a:cubicBezTo>
                  <a:cubicBezTo>
                    <a:pt x="5516" y="2938"/>
                    <a:pt x="5624" y="2928"/>
                    <a:pt x="5732" y="2909"/>
                  </a:cubicBezTo>
                  <a:cubicBezTo>
                    <a:pt x="6099" y="2842"/>
                    <a:pt x="6417" y="2575"/>
                    <a:pt x="6517" y="2207"/>
                  </a:cubicBezTo>
                  <a:cubicBezTo>
                    <a:pt x="6617" y="1840"/>
                    <a:pt x="6383" y="1455"/>
                    <a:pt x="5999" y="1372"/>
                  </a:cubicBezTo>
                  <a:cubicBezTo>
                    <a:pt x="6316" y="1288"/>
                    <a:pt x="6433" y="837"/>
                    <a:pt x="6250" y="570"/>
                  </a:cubicBezTo>
                  <a:cubicBezTo>
                    <a:pt x="6079" y="343"/>
                    <a:pt x="5813" y="224"/>
                    <a:pt x="5542" y="224"/>
                  </a:cubicBezTo>
                  <a:cubicBezTo>
                    <a:pt x="5494" y="224"/>
                    <a:pt x="5445" y="228"/>
                    <a:pt x="5397" y="236"/>
                  </a:cubicBezTo>
                  <a:cubicBezTo>
                    <a:pt x="5080" y="302"/>
                    <a:pt x="4763" y="436"/>
                    <a:pt x="4495" y="620"/>
                  </a:cubicBezTo>
                  <a:cubicBezTo>
                    <a:pt x="4545" y="386"/>
                    <a:pt x="4428" y="152"/>
                    <a:pt x="4211" y="68"/>
                  </a:cubicBezTo>
                  <a:cubicBezTo>
                    <a:pt x="4098" y="21"/>
                    <a:pt x="3975" y="1"/>
                    <a:pt x="38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77;p48">
              <a:extLst>
                <a:ext uri="{FF2B5EF4-FFF2-40B4-BE49-F238E27FC236}">
                  <a16:creationId xmlns:a16="http://schemas.microsoft.com/office/drawing/2014/main" id="{FB7EE8F7-3AD3-433D-B22F-DCED72F539B4}"/>
                </a:ext>
              </a:extLst>
            </p:cNvPr>
            <p:cNvSpPr/>
            <p:nvPr/>
          </p:nvSpPr>
          <p:spPr>
            <a:xfrm>
              <a:off x="1594249" y="1709312"/>
              <a:ext cx="35398" cy="57674"/>
            </a:xfrm>
            <a:custGeom>
              <a:avLst/>
              <a:gdLst/>
              <a:ahLst/>
              <a:cxnLst/>
              <a:rect l="l" t="t" r="r" b="b"/>
              <a:pathLst>
                <a:path w="1004" h="1620" extrusionOk="0">
                  <a:moveTo>
                    <a:pt x="686" y="1"/>
                  </a:moveTo>
                  <a:cubicBezTo>
                    <a:pt x="435" y="18"/>
                    <a:pt x="1" y="151"/>
                    <a:pt x="17" y="870"/>
                  </a:cubicBezTo>
                  <a:cubicBezTo>
                    <a:pt x="27" y="1490"/>
                    <a:pt x="379" y="1619"/>
                    <a:pt x="660" y="1619"/>
                  </a:cubicBezTo>
                  <a:cubicBezTo>
                    <a:pt x="847" y="1619"/>
                    <a:pt x="1003" y="1561"/>
                    <a:pt x="1003" y="1555"/>
                  </a:cubicBezTo>
                  <a:cubicBezTo>
                    <a:pt x="1003" y="1521"/>
                    <a:pt x="936" y="602"/>
                    <a:pt x="903" y="201"/>
                  </a:cubicBezTo>
                  <a:cubicBezTo>
                    <a:pt x="903" y="84"/>
                    <a:pt x="803" y="1"/>
                    <a:pt x="68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78;p48">
              <a:extLst>
                <a:ext uri="{FF2B5EF4-FFF2-40B4-BE49-F238E27FC236}">
                  <a16:creationId xmlns:a16="http://schemas.microsoft.com/office/drawing/2014/main" id="{C5B55A03-B3B5-4EDE-AB7D-7FDFC7A5A125}"/>
                </a:ext>
              </a:extLst>
            </p:cNvPr>
            <p:cNvSpPr/>
            <p:nvPr/>
          </p:nvSpPr>
          <p:spPr>
            <a:xfrm>
              <a:off x="1604262" y="1721559"/>
              <a:ext cx="16535" cy="32184"/>
            </a:xfrm>
            <a:custGeom>
              <a:avLst/>
              <a:gdLst/>
              <a:ahLst/>
              <a:cxnLst/>
              <a:rect l="l" t="t" r="r" b="b"/>
              <a:pathLst>
                <a:path w="469" h="904" extrusionOk="0">
                  <a:moveTo>
                    <a:pt x="281" y="1"/>
                  </a:moveTo>
                  <a:cubicBezTo>
                    <a:pt x="271" y="1"/>
                    <a:pt x="261" y="3"/>
                    <a:pt x="251" y="8"/>
                  </a:cubicBezTo>
                  <a:cubicBezTo>
                    <a:pt x="168" y="24"/>
                    <a:pt x="84" y="75"/>
                    <a:pt x="68" y="158"/>
                  </a:cubicBezTo>
                  <a:cubicBezTo>
                    <a:pt x="18" y="258"/>
                    <a:pt x="1" y="359"/>
                    <a:pt x="1" y="459"/>
                  </a:cubicBezTo>
                  <a:cubicBezTo>
                    <a:pt x="1" y="643"/>
                    <a:pt x="101" y="810"/>
                    <a:pt x="268" y="893"/>
                  </a:cubicBezTo>
                  <a:cubicBezTo>
                    <a:pt x="293" y="899"/>
                    <a:pt x="315" y="903"/>
                    <a:pt x="336" y="903"/>
                  </a:cubicBezTo>
                  <a:cubicBezTo>
                    <a:pt x="372" y="903"/>
                    <a:pt x="403" y="892"/>
                    <a:pt x="435" y="860"/>
                  </a:cubicBezTo>
                  <a:cubicBezTo>
                    <a:pt x="469" y="843"/>
                    <a:pt x="469" y="810"/>
                    <a:pt x="469" y="810"/>
                  </a:cubicBezTo>
                  <a:lnTo>
                    <a:pt x="469" y="810"/>
                  </a:lnTo>
                  <a:cubicBezTo>
                    <a:pt x="469" y="810"/>
                    <a:pt x="452" y="826"/>
                    <a:pt x="419" y="843"/>
                  </a:cubicBezTo>
                  <a:cubicBezTo>
                    <a:pt x="402" y="851"/>
                    <a:pt x="381" y="856"/>
                    <a:pt x="358" y="856"/>
                  </a:cubicBezTo>
                  <a:cubicBezTo>
                    <a:pt x="335" y="856"/>
                    <a:pt x="310" y="851"/>
                    <a:pt x="285" y="843"/>
                  </a:cubicBezTo>
                  <a:cubicBezTo>
                    <a:pt x="151" y="760"/>
                    <a:pt x="68" y="609"/>
                    <a:pt x="68" y="459"/>
                  </a:cubicBezTo>
                  <a:cubicBezTo>
                    <a:pt x="68" y="359"/>
                    <a:pt x="84" y="275"/>
                    <a:pt x="118" y="191"/>
                  </a:cubicBezTo>
                  <a:cubicBezTo>
                    <a:pt x="134" y="125"/>
                    <a:pt x="185" y="75"/>
                    <a:pt x="251" y="58"/>
                  </a:cubicBezTo>
                  <a:cubicBezTo>
                    <a:pt x="265" y="53"/>
                    <a:pt x="277" y="51"/>
                    <a:pt x="288" y="51"/>
                  </a:cubicBezTo>
                  <a:cubicBezTo>
                    <a:pt x="319" y="51"/>
                    <a:pt x="344" y="67"/>
                    <a:pt x="368" y="91"/>
                  </a:cubicBezTo>
                  <a:cubicBezTo>
                    <a:pt x="368" y="125"/>
                    <a:pt x="368" y="141"/>
                    <a:pt x="368" y="141"/>
                  </a:cubicBezTo>
                  <a:cubicBezTo>
                    <a:pt x="371" y="144"/>
                    <a:pt x="375" y="146"/>
                    <a:pt x="377" y="146"/>
                  </a:cubicBezTo>
                  <a:cubicBezTo>
                    <a:pt x="390" y="146"/>
                    <a:pt x="399" y="119"/>
                    <a:pt x="385" y="91"/>
                  </a:cubicBezTo>
                  <a:cubicBezTo>
                    <a:pt x="385" y="58"/>
                    <a:pt x="368" y="41"/>
                    <a:pt x="352" y="24"/>
                  </a:cubicBezTo>
                  <a:cubicBezTo>
                    <a:pt x="328" y="13"/>
                    <a:pt x="304" y="1"/>
                    <a:pt x="28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79;p48">
              <a:extLst>
                <a:ext uri="{FF2B5EF4-FFF2-40B4-BE49-F238E27FC236}">
                  <a16:creationId xmlns:a16="http://schemas.microsoft.com/office/drawing/2014/main" id="{451DF3AD-984E-4D17-BB38-D680CEB1B738}"/>
                </a:ext>
              </a:extLst>
            </p:cNvPr>
            <p:cNvSpPr/>
            <p:nvPr/>
          </p:nvSpPr>
          <p:spPr>
            <a:xfrm>
              <a:off x="1691452" y="1682540"/>
              <a:ext cx="34199" cy="10823"/>
            </a:xfrm>
            <a:custGeom>
              <a:avLst/>
              <a:gdLst/>
              <a:ahLst/>
              <a:cxnLst/>
              <a:rect l="l" t="t" r="r" b="b"/>
              <a:pathLst>
                <a:path w="970" h="304" extrusionOk="0">
                  <a:moveTo>
                    <a:pt x="677" y="0"/>
                  </a:moveTo>
                  <a:cubicBezTo>
                    <a:pt x="601" y="0"/>
                    <a:pt x="525" y="12"/>
                    <a:pt x="452" y="34"/>
                  </a:cubicBezTo>
                  <a:cubicBezTo>
                    <a:pt x="168" y="101"/>
                    <a:pt x="1" y="268"/>
                    <a:pt x="17" y="302"/>
                  </a:cubicBezTo>
                  <a:cubicBezTo>
                    <a:pt x="19" y="303"/>
                    <a:pt x="21" y="304"/>
                    <a:pt x="24" y="304"/>
                  </a:cubicBezTo>
                  <a:cubicBezTo>
                    <a:pt x="64" y="304"/>
                    <a:pt x="253" y="213"/>
                    <a:pt x="485" y="151"/>
                  </a:cubicBezTo>
                  <a:cubicBezTo>
                    <a:pt x="736" y="84"/>
                    <a:pt x="970" y="101"/>
                    <a:pt x="970" y="68"/>
                  </a:cubicBezTo>
                  <a:cubicBezTo>
                    <a:pt x="876" y="21"/>
                    <a:pt x="776" y="0"/>
                    <a:pt x="6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80;p48">
              <a:extLst>
                <a:ext uri="{FF2B5EF4-FFF2-40B4-BE49-F238E27FC236}">
                  <a16:creationId xmlns:a16="http://schemas.microsoft.com/office/drawing/2014/main" id="{C72E20C3-BEFD-452A-8825-43AC6E6EBEA3}"/>
                </a:ext>
              </a:extLst>
            </p:cNvPr>
            <p:cNvSpPr/>
            <p:nvPr/>
          </p:nvSpPr>
          <p:spPr>
            <a:xfrm>
              <a:off x="1743879" y="1803300"/>
              <a:ext cx="4160" cy="22643"/>
            </a:xfrm>
            <a:custGeom>
              <a:avLst/>
              <a:gdLst/>
              <a:ahLst/>
              <a:cxnLst/>
              <a:rect l="l" t="t" r="r" b="b"/>
              <a:pathLst>
                <a:path w="118" h="636" extrusionOk="0">
                  <a:moveTo>
                    <a:pt x="68" y="1"/>
                  </a:moveTo>
                  <a:cubicBezTo>
                    <a:pt x="34" y="1"/>
                    <a:pt x="1" y="151"/>
                    <a:pt x="1" y="318"/>
                  </a:cubicBezTo>
                  <a:cubicBezTo>
                    <a:pt x="1" y="502"/>
                    <a:pt x="17" y="636"/>
                    <a:pt x="51" y="636"/>
                  </a:cubicBezTo>
                  <a:cubicBezTo>
                    <a:pt x="84" y="636"/>
                    <a:pt x="118" y="502"/>
                    <a:pt x="118" y="318"/>
                  </a:cubicBezTo>
                  <a:cubicBezTo>
                    <a:pt x="118" y="151"/>
                    <a:pt x="101"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81;p48">
              <a:extLst>
                <a:ext uri="{FF2B5EF4-FFF2-40B4-BE49-F238E27FC236}">
                  <a16:creationId xmlns:a16="http://schemas.microsoft.com/office/drawing/2014/main" id="{B33ADDF5-1996-4BEC-8B11-D55AEEF3F269}"/>
                </a:ext>
              </a:extLst>
            </p:cNvPr>
            <p:cNvSpPr/>
            <p:nvPr/>
          </p:nvSpPr>
          <p:spPr>
            <a:xfrm>
              <a:off x="1753328" y="1803300"/>
              <a:ext cx="4160" cy="19082"/>
            </a:xfrm>
            <a:custGeom>
              <a:avLst/>
              <a:gdLst/>
              <a:ahLst/>
              <a:cxnLst/>
              <a:rect l="l" t="t" r="r" b="b"/>
              <a:pathLst>
                <a:path w="118" h="536" extrusionOk="0">
                  <a:moveTo>
                    <a:pt x="67" y="1"/>
                  </a:moveTo>
                  <a:cubicBezTo>
                    <a:pt x="33" y="1"/>
                    <a:pt x="0" y="118"/>
                    <a:pt x="0" y="268"/>
                  </a:cubicBezTo>
                  <a:cubicBezTo>
                    <a:pt x="0" y="418"/>
                    <a:pt x="33" y="535"/>
                    <a:pt x="67" y="535"/>
                  </a:cubicBezTo>
                  <a:cubicBezTo>
                    <a:pt x="100" y="535"/>
                    <a:pt x="117" y="418"/>
                    <a:pt x="117" y="268"/>
                  </a:cubicBezTo>
                  <a:cubicBezTo>
                    <a:pt x="117" y="118"/>
                    <a:pt x="100"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82;p48">
              <a:extLst>
                <a:ext uri="{FF2B5EF4-FFF2-40B4-BE49-F238E27FC236}">
                  <a16:creationId xmlns:a16="http://schemas.microsoft.com/office/drawing/2014/main" id="{6006DFCA-8CFE-4A86-A4B2-11EC184A3A68}"/>
                </a:ext>
              </a:extLst>
            </p:cNvPr>
            <p:cNvSpPr/>
            <p:nvPr/>
          </p:nvSpPr>
          <p:spPr>
            <a:xfrm>
              <a:off x="1763341" y="1802731"/>
              <a:ext cx="4724" cy="17267"/>
            </a:xfrm>
            <a:custGeom>
              <a:avLst/>
              <a:gdLst/>
              <a:ahLst/>
              <a:cxnLst/>
              <a:rect l="l" t="t" r="r" b="b"/>
              <a:pathLst>
                <a:path w="134" h="485" extrusionOk="0">
                  <a:moveTo>
                    <a:pt x="50" y="0"/>
                  </a:moveTo>
                  <a:cubicBezTo>
                    <a:pt x="17" y="0"/>
                    <a:pt x="0" y="117"/>
                    <a:pt x="17" y="251"/>
                  </a:cubicBezTo>
                  <a:cubicBezTo>
                    <a:pt x="17" y="384"/>
                    <a:pt x="50" y="485"/>
                    <a:pt x="84" y="485"/>
                  </a:cubicBezTo>
                  <a:cubicBezTo>
                    <a:pt x="117" y="468"/>
                    <a:pt x="134" y="368"/>
                    <a:pt x="134" y="234"/>
                  </a:cubicBezTo>
                  <a:cubicBezTo>
                    <a:pt x="117" y="100"/>
                    <a:pt x="84"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83;p48">
              <a:extLst>
                <a:ext uri="{FF2B5EF4-FFF2-40B4-BE49-F238E27FC236}">
                  <a16:creationId xmlns:a16="http://schemas.microsoft.com/office/drawing/2014/main" id="{2D3908DE-572F-4AB4-9C5E-1C1C985DA071}"/>
                </a:ext>
              </a:extLst>
            </p:cNvPr>
            <p:cNvSpPr/>
            <p:nvPr/>
          </p:nvSpPr>
          <p:spPr>
            <a:xfrm>
              <a:off x="1365115" y="1900991"/>
              <a:ext cx="669245" cy="607254"/>
            </a:xfrm>
            <a:custGeom>
              <a:avLst/>
              <a:gdLst/>
              <a:ahLst/>
              <a:cxnLst/>
              <a:rect l="l" t="t" r="r" b="b"/>
              <a:pathLst>
                <a:path w="18982" h="17057" extrusionOk="0">
                  <a:moveTo>
                    <a:pt x="12121" y="1"/>
                  </a:moveTo>
                  <a:cubicBezTo>
                    <a:pt x="11858" y="1"/>
                    <a:pt x="11660" y="32"/>
                    <a:pt x="11473" y="32"/>
                  </a:cubicBezTo>
                  <a:cubicBezTo>
                    <a:pt x="11447" y="32"/>
                    <a:pt x="11421" y="32"/>
                    <a:pt x="11395" y="30"/>
                  </a:cubicBezTo>
                  <a:cubicBezTo>
                    <a:pt x="10688" y="307"/>
                    <a:pt x="9943" y="446"/>
                    <a:pt x="9198" y="446"/>
                  </a:cubicBezTo>
                  <a:cubicBezTo>
                    <a:pt x="8730" y="446"/>
                    <a:pt x="8261" y="391"/>
                    <a:pt x="7803" y="281"/>
                  </a:cubicBezTo>
                  <a:cubicBezTo>
                    <a:pt x="6216" y="465"/>
                    <a:pt x="5297" y="1217"/>
                    <a:pt x="3526" y="1918"/>
                  </a:cubicBezTo>
                  <a:lnTo>
                    <a:pt x="0" y="3823"/>
                  </a:lnTo>
                  <a:lnTo>
                    <a:pt x="2540" y="7365"/>
                  </a:lnTo>
                  <a:lnTo>
                    <a:pt x="5815" y="6279"/>
                  </a:lnTo>
                  <a:cubicBezTo>
                    <a:pt x="6082" y="7633"/>
                    <a:pt x="6149" y="8719"/>
                    <a:pt x="6333" y="10373"/>
                  </a:cubicBezTo>
                  <a:lnTo>
                    <a:pt x="6667" y="17056"/>
                  </a:lnTo>
                  <a:lnTo>
                    <a:pt x="16575" y="16889"/>
                  </a:lnTo>
                  <a:lnTo>
                    <a:pt x="15573" y="10557"/>
                  </a:lnTo>
                  <a:lnTo>
                    <a:pt x="14971" y="5544"/>
                  </a:lnTo>
                  <a:lnTo>
                    <a:pt x="14971" y="5544"/>
                  </a:lnTo>
                  <a:lnTo>
                    <a:pt x="17878" y="6747"/>
                  </a:lnTo>
                  <a:lnTo>
                    <a:pt x="18981" y="2670"/>
                  </a:lnTo>
                  <a:cubicBezTo>
                    <a:pt x="17394" y="2002"/>
                    <a:pt x="16274" y="1601"/>
                    <a:pt x="15389" y="1133"/>
                  </a:cubicBezTo>
                  <a:cubicBezTo>
                    <a:pt x="13595" y="154"/>
                    <a:pt x="12700" y="1"/>
                    <a:pt x="1212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84;p48">
              <a:extLst>
                <a:ext uri="{FF2B5EF4-FFF2-40B4-BE49-F238E27FC236}">
                  <a16:creationId xmlns:a16="http://schemas.microsoft.com/office/drawing/2014/main" id="{24101664-43D0-4A4E-A0D7-4DF8D52746DD}"/>
                </a:ext>
              </a:extLst>
            </p:cNvPr>
            <p:cNvSpPr/>
            <p:nvPr/>
          </p:nvSpPr>
          <p:spPr>
            <a:xfrm>
              <a:off x="1518271" y="1942858"/>
              <a:ext cx="399425" cy="93062"/>
            </a:xfrm>
            <a:custGeom>
              <a:avLst/>
              <a:gdLst/>
              <a:ahLst/>
              <a:cxnLst/>
              <a:rect l="l" t="t" r="r" b="b"/>
              <a:pathLst>
                <a:path w="11329" h="2614" extrusionOk="0">
                  <a:moveTo>
                    <a:pt x="11190" y="0"/>
                  </a:moveTo>
                  <a:cubicBezTo>
                    <a:pt x="11187" y="0"/>
                    <a:pt x="11183" y="2"/>
                    <a:pt x="11178" y="7"/>
                  </a:cubicBezTo>
                  <a:cubicBezTo>
                    <a:pt x="11178" y="7"/>
                    <a:pt x="11212" y="41"/>
                    <a:pt x="11245" y="124"/>
                  </a:cubicBezTo>
                  <a:cubicBezTo>
                    <a:pt x="11295" y="241"/>
                    <a:pt x="11279" y="392"/>
                    <a:pt x="11212" y="492"/>
                  </a:cubicBezTo>
                  <a:cubicBezTo>
                    <a:pt x="11095" y="676"/>
                    <a:pt x="10944" y="809"/>
                    <a:pt x="10744" y="893"/>
                  </a:cubicBezTo>
                  <a:cubicBezTo>
                    <a:pt x="10477" y="960"/>
                    <a:pt x="10193" y="993"/>
                    <a:pt x="9909" y="993"/>
                  </a:cubicBezTo>
                  <a:cubicBezTo>
                    <a:pt x="9741" y="993"/>
                    <a:pt x="9574" y="1026"/>
                    <a:pt x="9407" y="1060"/>
                  </a:cubicBezTo>
                  <a:cubicBezTo>
                    <a:pt x="9240" y="1110"/>
                    <a:pt x="9073" y="1194"/>
                    <a:pt x="8923" y="1311"/>
                  </a:cubicBezTo>
                  <a:cubicBezTo>
                    <a:pt x="8605" y="1528"/>
                    <a:pt x="8355" y="1828"/>
                    <a:pt x="8037" y="2096"/>
                  </a:cubicBezTo>
                  <a:cubicBezTo>
                    <a:pt x="7887" y="2229"/>
                    <a:pt x="7703" y="2346"/>
                    <a:pt x="7519" y="2413"/>
                  </a:cubicBezTo>
                  <a:cubicBezTo>
                    <a:pt x="7382" y="2470"/>
                    <a:pt x="7237" y="2496"/>
                    <a:pt x="7095" y="2496"/>
                  </a:cubicBezTo>
                  <a:cubicBezTo>
                    <a:pt x="7030" y="2496"/>
                    <a:pt x="6964" y="2491"/>
                    <a:pt x="6901" y="2480"/>
                  </a:cubicBezTo>
                  <a:cubicBezTo>
                    <a:pt x="6467" y="2413"/>
                    <a:pt x="6066" y="2129"/>
                    <a:pt x="5631" y="1929"/>
                  </a:cubicBezTo>
                  <a:cubicBezTo>
                    <a:pt x="5319" y="1785"/>
                    <a:pt x="4982" y="1710"/>
                    <a:pt x="4637" y="1710"/>
                  </a:cubicBezTo>
                  <a:cubicBezTo>
                    <a:pt x="4501" y="1710"/>
                    <a:pt x="4364" y="1721"/>
                    <a:pt x="4228" y="1745"/>
                  </a:cubicBezTo>
                  <a:cubicBezTo>
                    <a:pt x="3793" y="1795"/>
                    <a:pt x="3359" y="1879"/>
                    <a:pt x="2941" y="1996"/>
                  </a:cubicBezTo>
                  <a:cubicBezTo>
                    <a:pt x="2573" y="2096"/>
                    <a:pt x="2172" y="2146"/>
                    <a:pt x="1788" y="2179"/>
                  </a:cubicBezTo>
                  <a:cubicBezTo>
                    <a:pt x="1754" y="2181"/>
                    <a:pt x="1721" y="2182"/>
                    <a:pt x="1687" y="2182"/>
                  </a:cubicBezTo>
                  <a:cubicBezTo>
                    <a:pt x="1387" y="2182"/>
                    <a:pt x="1088" y="2116"/>
                    <a:pt x="802" y="1996"/>
                  </a:cubicBezTo>
                  <a:cubicBezTo>
                    <a:pt x="552" y="1862"/>
                    <a:pt x="351" y="1678"/>
                    <a:pt x="218" y="1427"/>
                  </a:cubicBezTo>
                  <a:cubicBezTo>
                    <a:pt x="101" y="1244"/>
                    <a:pt x="50" y="1043"/>
                    <a:pt x="50" y="843"/>
                  </a:cubicBezTo>
                  <a:cubicBezTo>
                    <a:pt x="67" y="659"/>
                    <a:pt x="134" y="492"/>
                    <a:pt x="234" y="341"/>
                  </a:cubicBezTo>
                  <a:lnTo>
                    <a:pt x="234" y="341"/>
                  </a:lnTo>
                  <a:cubicBezTo>
                    <a:pt x="201" y="375"/>
                    <a:pt x="167" y="408"/>
                    <a:pt x="151" y="442"/>
                  </a:cubicBezTo>
                  <a:cubicBezTo>
                    <a:pt x="67" y="559"/>
                    <a:pt x="17" y="692"/>
                    <a:pt x="17" y="826"/>
                  </a:cubicBezTo>
                  <a:cubicBezTo>
                    <a:pt x="0" y="1060"/>
                    <a:pt x="50" y="1277"/>
                    <a:pt x="151" y="1461"/>
                  </a:cubicBezTo>
                  <a:cubicBezTo>
                    <a:pt x="301" y="1712"/>
                    <a:pt x="518" y="1929"/>
                    <a:pt x="769" y="2062"/>
                  </a:cubicBezTo>
                  <a:cubicBezTo>
                    <a:pt x="1055" y="2198"/>
                    <a:pt x="1367" y="2265"/>
                    <a:pt x="1683" y="2265"/>
                  </a:cubicBezTo>
                  <a:cubicBezTo>
                    <a:pt x="1718" y="2265"/>
                    <a:pt x="1753" y="2265"/>
                    <a:pt x="1788" y="2263"/>
                  </a:cubicBezTo>
                  <a:cubicBezTo>
                    <a:pt x="2189" y="2263"/>
                    <a:pt x="2590" y="2196"/>
                    <a:pt x="2974" y="2096"/>
                  </a:cubicBezTo>
                  <a:cubicBezTo>
                    <a:pt x="3392" y="1996"/>
                    <a:pt x="3810" y="1912"/>
                    <a:pt x="4244" y="1845"/>
                  </a:cubicBezTo>
                  <a:cubicBezTo>
                    <a:pt x="4353" y="1833"/>
                    <a:pt x="4462" y="1827"/>
                    <a:pt x="4572" y="1827"/>
                  </a:cubicBezTo>
                  <a:cubicBezTo>
                    <a:pt x="4917" y="1827"/>
                    <a:pt x="5264" y="1889"/>
                    <a:pt x="5581" y="2029"/>
                  </a:cubicBezTo>
                  <a:cubicBezTo>
                    <a:pt x="6015" y="2229"/>
                    <a:pt x="6400" y="2514"/>
                    <a:pt x="6868" y="2597"/>
                  </a:cubicBezTo>
                  <a:cubicBezTo>
                    <a:pt x="6942" y="2608"/>
                    <a:pt x="7016" y="2613"/>
                    <a:pt x="7089" y="2613"/>
                  </a:cubicBezTo>
                  <a:cubicBezTo>
                    <a:pt x="7248" y="2613"/>
                    <a:pt x="7404" y="2587"/>
                    <a:pt x="7553" y="2530"/>
                  </a:cubicBezTo>
                  <a:cubicBezTo>
                    <a:pt x="7753" y="2447"/>
                    <a:pt x="7937" y="2313"/>
                    <a:pt x="8104" y="2179"/>
                  </a:cubicBezTo>
                  <a:cubicBezTo>
                    <a:pt x="8421" y="1895"/>
                    <a:pt x="8689" y="1595"/>
                    <a:pt x="8973" y="1377"/>
                  </a:cubicBezTo>
                  <a:cubicBezTo>
                    <a:pt x="9123" y="1277"/>
                    <a:pt x="9274" y="1210"/>
                    <a:pt x="9441" y="1143"/>
                  </a:cubicBezTo>
                  <a:cubicBezTo>
                    <a:pt x="9591" y="1110"/>
                    <a:pt x="9758" y="1077"/>
                    <a:pt x="9909" y="1077"/>
                  </a:cubicBezTo>
                  <a:cubicBezTo>
                    <a:pt x="10209" y="1060"/>
                    <a:pt x="10493" y="1026"/>
                    <a:pt x="10761" y="943"/>
                  </a:cubicBezTo>
                  <a:cubicBezTo>
                    <a:pt x="10978" y="876"/>
                    <a:pt x="11145" y="709"/>
                    <a:pt x="11245" y="525"/>
                  </a:cubicBezTo>
                  <a:cubicBezTo>
                    <a:pt x="11312" y="392"/>
                    <a:pt x="11329" y="241"/>
                    <a:pt x="11279" y="108"/>
                  </a:cubicBezTo>
                  <a:cubicBezTo>
                    <a:pt x="11262" y="74"/>
                    <a:pt x="11245" y="57"/>
                    <a:pt x="11212" y="24"/>
                  </a:cubicBezTo>
                  <a:cubicBezTo>
                    <a:pt x="11200" y="12"/>
                    <a:pt x="11197" y="0"/>
                    <a:pt x="11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85;p48">
              <a:extLst>
                <a:ext uri="{FF2B5EF4-FFF2-40B4-BE49-F238E27FC236}">
                  <a16:creationId xmlns:a16="http://schemas.microsoft.com/office/drawing/2014/main" id="{1322829A-E62D-4770-A3CE-BDB67C92E8CE}"/>
                </a:ext>
              </a:extLst>
            </p:cNvPr>
            <p:cNvSpPr/>
            <p:nvPr/>
          </p:nvSpPr>
          <p:spPr>
            <a:xfrm>
              <a:off x="1401042" y="2021039"/>
              <a:ext cx="484852" cy="131797"/>
            </a:xfrm>
            <a:custGeom>
              <a:avLst/>
              <a:gdLst/>
              <a:ahLst/>
              <a:cxnLst/>
              <a:rect l="l" t="t" r="r" b="b"/>
              <a:pathLst>
                <a:path w="13752" h="3702" extrusionOk="0">
                  <a:moveTo>
                    <a:pt x="184" y="0"/>
                  </a:moveTo>
                  <a:lnTo>
                    <a:pt x="184" y="0"/>
                  </a:lnTo>
                  <a:cubicBezTo>
                    <a:pt x="151" y="50"/>
                    <a:pt x="134" y="100"/>
                    <a:pt x="101" y="150"/>
                  </a:cubicBezTo>
                  <a:cubicBezTo>
                    <a:pt x="34" y="284"/>
                    <a:pt x="0" y="451"/>
                    <a:pt x="17" y="602"/>
                  </a:cubicBezTo>
                  <a:cubicBezTo>
                    <a:pt x="34" y="852"/>
                    <a:pt x="134" y="1103"/>
                    <a:pt x="268" y="1303"/>
                  </a:cubicBezTo>
                  <a:cubicBezTo>
                    <a:pt x="468" y="1571"/>
                    <a:pt x="752" y="1771"/>
                    <a:pt x="1070" y="1888"/>
                  </a:cubicBezTo>
                  <a:cubicBezTo>
                    <a:pt x="1437" y="2005"/>
                    <a:pt x="1838" y="2072"/>
                    <a:pt x="2239" y="2072"/>
                  </a:cubicBezTo>
                  <a:cubicBezTo>
                    <a:pt x="2690" y="2072"/>
                    <a:pt x="3142" y="2089"/>
                    <a:pt x="3593" y="2139"/>
                  </a:cubicBezTo>
                  <a:cubicBezTo>
                    <a:pt x="3827" y="2172"/>
                    <a:pt x="4061" y="2222"/>
                    <a:pt x="4278" y="2323"/>
                  </a:cubicBezTo>
                  <a:cubicBezTo>
                    <a:pt x="4512" y="2423"/>
                    <a:pt x="4729" y="2556"/>
                    <a:pt x="4913" y="2724"/>
                  </a:cubicBezTo>
                  <a:cubicBezTo>
                    <a:pt x="5130" y="2874"/>
                    <a:pt x="5330" y="3041"/>
                    <a:pt x="5548" y="3191"/>
                  </a:cubicBezTo>
                  <a:cubicBezTo>
                    <a:pt x="5782" y="3342"/>
                    <a:pt x="6032" y="3475"/>
                    <a:pt x="6299" y="3559"/>
                  </a:cubicBezTo>
                  <a:cubicBezTo>
                    <a:pt x="6597" y="3655"/>
                    <a:pt x="6910" y="3701"/>
                    <a:pt x="7225" y="3701"/>
                  </a:cubicBezTo>
                  <a:cubicBezTo>
                    <a:pt x="7458" y="3701"/>
                    <a:pt x="7692" y="3676"/>
                    <a:pt x="7920" y="3626"/>
                  </a:cubicBezTo>
                  <a:cubicBezTo>
                    <a:pt x="8438" y="3526"/>
                    <a:pt x="8873" y="3242"/>
                    <a:pt x="9290" y="3024"/>
                  </a:cubicBezTo>
                  <a:cubicBezTo>
                    <a:pt x="9622" y="2852"/>
                    <a:pt x="9975" y="2732"/>
                    <a:pt x="10308" y="2732"/>
                  </a:cubicBezTo>
                  <a:cubicBezTo>
                    <a:pt x="10393" y="2732"/>
                    <a:pt x="10478" y="2740"/>
                    <a:pt x="10560" y="2757"/>
                  </a:cubicBezTo>
                  <a:cubicBezTo>
                    <a:pt x="10961" y="2857"/>
                    <a:pt x="11312" y="3074"/>
                    <a:pt x="11663" y="3175"/>
                  </a:cubicBezTo>
                  <a:cubicBezTo>
                    <a:pt x="11843" y="3232"/>
                    <a:pt x="12029" y="3262"/>
                    <a:pt x="12217" y="3262"/>
                  </a:cubicBezTo>
                  <a:cubicBezTo>
                    <a:pt x="12360" y="3262"/>
                    <a:pt x="12504" y="3244"/>
                    <a:pt x="12649" y="3208"/>
                  </a:cubicBezTo>
                  <a:cubicBezTo>
                    <a:pt x="12883" y="3158"/>
                    <a:pt x="13117" y="3058"/>
                    <a:pt x="13317" y="2907"/>
                  </a:cubicBezTo>
                  <a:cubicBezTo>
                    <a:pt x="13451" y="2824"/>
                    <a:pt x="13568" y="2707"/>
                    <a:pt x="13668" y="2590"/>
                  </a:cubicBezTo>
                  <a:cubicBezTo>
                    <a:pt x="13701" y="2556"/>
                    <a:pt x="13735" y="2506"/>
                    <a:pt x="13751" y="2456"/>
                  </a:cubicBezTo>
                  <a:lnTo>
                    <a:pt x="13751" y="2456"/>
                  </a:lnTo>
                  <a:cubicBezTo>
                    <a:pt x="13618" y="2607"/>
                    <a:pt x="13467" y="2757"/>
                    <a:pt x="13300" y="2874"/>
                  </a:cubicBezTo>
                  <a:cubicBezTo>
                    <a:pt x="13083" y="3008"/>
                    <a:pt x="12866" y="3091"/>
                    <a:pt x="12632" y="3141"/>
                  </a:cubicBezTo>
                  <a:cubicBezTo>
                    <a:pt x="12495" y="3177"/>
                    <a:pt x="12358" y="3195"/>
                    <a:pt x="12220" y="3195"/>
                  </a:cubicBezTo>
                  <a:cubicBezTo>
                    <a:pt x="12040" y="3195"/>
                    <a:pt x="11860" y="3165"/>
                    <a:pt x="11680" y="3108"/>
                  </a:cubicBezTo>
                  <a:cubicBezTo>
                    <a:pt x="11345" y="2991"/>
                    <a:pt x="11011" y="2774"/>
                    <a:pt x="10577" y="2673"/>
                  </a:cubicBezTo>
                  <a:cubicBezTo>
                    <a:pt x="10468" y="2648"/>
                    <a:pt x="10355" y="2636"/>
                    <a:pt x="10243" y="2636"/>
                  </a:cubicBezTo>
                  <a:cubicBezTo>
                    <a:pt x="10130" y="2636"/>
                    <a:pt x="10017" y="2648"/>
                    <a:pt x="9909" y="2673"/>
                  </a:cubicBezTo>
                  <a:cubicBezTo>
                    <a:pt x="9675" y="2740"/>
                    <a:pt x="9457" y="2824"/>
                    <a:pt x="9240" y="2924"/>
                  </a:cubicBezTo>
                  <a:cubicBezTo>
                    <a:pt x="8822" y="3141"/>
                    <a:pt x="8388" y="3425"/>
                    <a:pt x="7887" y="3526"/>
                  </a:cubicBezTo>
                  <a:cubicBezTo>
                    <a:pt x="7677" y="3566"/>
                    <a:pt x="7464" y="3588"/>
                    <a:pt x="7252" y="3588"/>
                  </a:cubicBezTo>
                  <a:cubicBezTo>
                    <a:pt x="6941" y="3588"/>
                    <a:pt x="6631" y="3541"/>
                    <a:pt x="6333" y="3442"/>
                  </a:cubicBezTo>
                  <a:cubicBezTo>
                    <a:pt x="6082" y="3358"/>
                    <a:pt x="5848" y="3242"/>
                    <a:pt x="5614" y="3091"/>
                  </a:cubicBezTo>
                  <a:cubicBezTo>
                    <a:pt x="5397" y="2957"/>
                    <a:pt x="5197" y="2790"/>
                    <a:pt x="4979" y="2623"/>
                  </a:cubicBezTo>
                  <a:cubicBezTo>
                    <a:pt x="4779" y="2456"/>
                    <a:pt x="4562" y="2323"/>
                    <a:pt x="4328" y="2222"/>
                  </a:cubicBezTo>
                  <a:cubicBezTo>
                    <a:pt x="4094" y="2122"/>
                    <a:pt x="3843" y="2055"/>
                    <a:pt x="3609" y="2039"/>
                  </a:cubicBezTo>
                  <a:cubicBezTo>
                    <a:pt x="3271" y="2001"/>
                    <a:pt x="2923" y="1982"/>
                    <a:pt x="2580" y="1982"/>
                  </a:cubicBezTo>
                  <a:cubicBezTo>
                    <a:pt x="2466" y="1982"/>
                    <a:pt x="2352" y="1984"/>
                    <a:pt x="2239" y="1988"/>
                  </a:cubicBezTo>
                  <a:cubicBezTo>
                    <a:pt x="1855" y="1988"/>
                    <a:pt x="1471" y="1922"/>
                    <a:pt x="1086" y="1805"/>
                  </a:cubicBezTo>
                  <a:cubicBezTo>
                    <a:pt x="786" y="1704"/>
                    <a:pt x="518" y="1521"/>
                    <a:pt x="335" y="1270"/>
                  </a:cubicBezTo>
                  <a:cubicBezTo>
                    <a:pt x="184" y="1069"/>
                    <a:pt x="101" y="836"/>
                    <a:pt x="67" y="602"/>
                  </a:cubicBezTo>
                  <a:cubicBezTo>
                    <a:pt x="50" y="451"/>
                    <a:pt x="67" y="301"/>
                    <a:pt x="117" y="150"/>
                  </a:cubicBezTo>
                  <a:cubicBezTo>
                    <a:pt x="167" y="50"/>
                    <a:pt x="201" y="17"/>
                    <a:pt x="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86;p48">
              <a:extLst>
                <a:ext uri="{FF2B5EF4-FFF2-40B4-BE49-F238E27FC236}">
                  <a16:creationId xmlns:a16="http://schemas.microsoft.com/office/drawing/2014/main" id="{21DC8AF8-3B6D-4D5D-82C7-C0A8B9583233}"/>
                </a:ext>
              </a:extLst>
            </p:cNvPr>
            <p:cNvSpPr/>
            <p:nvPr/>
          </p:nvSpPr>
          <p:spPr>
            <a:xfrm>
              <a:off x="1907647" y="2054931"/>
              <a:ext cx="106088" cy="55218"/>
            </a:xfrm>
            <a:custGeom>
              <a:avLst/>
              <a:gdLst/>
              <a:ahLst/>
              <a:cxnLst/>
              <a:rect l="l" t="t" r="r" b="b"/>
              <a:pathLst>
                <a:path w="3009" h="1551" extrusionOk="0">
                  <a:moveTo>
                    <a:pt x="3008" y="0"/>
                  </a:moveTo>
                  <a:cubicBezTo>
                    <a:pt x="2841" y="0"/>
                    <a:pt x="2657" y="51"/>
                    <a:pt x="2507" y="134"/>
                  </a:cubicBezTo>
                  <a:cubicBezTo>
                    <a:pt x="2156" y="335"/>
                    <a:pt x="1822" y="569"/>
                    <a:pt x="1521" y="853"/>
                  </a:cubicBezTo>
                  <a:cubicBezTo>
                    <a:pt x="1237" y="1120"/>
                    <a:pt x="886" y="1320"/>
                    <a:pt x="502" y="1437"/>
                  </a:cubicBezTo>
                  <a:cubicBezTo>
                    <a:pt x="335" y="1471"/>
                    <a:pt x="168" y="1488"/>
                    <a:pt x="1" y="1488"/>
                  </a:cubicBezTo>
                  <a:cubicBezTo>
                    <a:pt x="102" y="1528"/>
                    <a:pt x="209" y="1550"/>
                    <a:pt x="315" y="1550"/>
                  </a:cubicBezTo>
                  <a:cubicBezTo>
                    <a:pt x="384" y="1550"/>
                    <a:pt x="453" y="1541"/>
                    <a:pt x="519" y="1521"/>
                  </a:cubicBezTo>
                  <a:cubicBezTo>
                    <a:pt x="920" y="1421"/>
                    <a:pt x="1287" y="1220"/>
                    <a:pt x="1605" y="953"/>
                  </a:cubicBezTo>
                  <a:cubicBezTo>
                    <a:pt x="1889" y="669"/>
                    <a:pt x="2206" y="418"/>
                    <a:pt x="2557" y="201"/>
                  </a:cubicBezTo>
                  <a:cubicBezTo>
                    <a:pt x="2824" y="51"/>
                    <a:pt x="3008" y="34"/>
                    <a:pt x="30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87;p48">
              <a:extLst>
                <a:ext uri="{FF2B5EF4-FFF2-40B4-BE49-F238E27FC236}">
                  <a16:creationId xmlns:a16="http://schemas.microsoft.com/office/drawing/2014/main" id="{95CA30B5-07CF-409E-83D3-CCC65763565B}"/>
                </a:ext>
              </a:extLst>
            </p:cNvPr>
            <p:cNvSpPr/>
            <p:nvPr/>
          </p:nvSpPr>
          <p:spPr>
            <a:xfrm>
              <a:off x="1587198" y="2238101"/>
              <a:ext cx="310472" cy="41903"/>
            </a:xfrm>
            <a:custGeom>
              <a:avLst/>
              <a:gdLst/>
              <a:ahLst/>
              <a:cxnLst/>
              <a:rect l="l" t="t" r="r" b="b"/>
              <a:pathLst>
                <a:path w="8806" h="1177" extrusionOk="0">
                  <a:moveTo>
                    <a:pt x="3" y="0"/>
                  </a:moveTo>
                  <a:cubicBezTo>
                    <a:pt x="2" y="0"/>
                    <a:pt x="1" y="1"/>
                    <a:pt x="0" y="2"/>
                  </a:cubicBezTo>
                  <a:cubicBezTo>
                    <a:pt x="0" y="35"/>
                    <a:pt x="17" y="69"/>
                    <a:pt x="34" y="85"/>
                  </a:cubicBezTo>
                  <a:cubicBezTo>
                    <a:pt x="67" y="185"/>
                    <a:pt x="117" y="269"/>
                    <a:pt x="167" y="336"/>
                  </a:cubicBezTo>
                  <a:cubicBezTo>
                    <a:pt x="385" y="620"/>
                    <a:pt x="652" y="837"/>
                    <a:pt x="986" y="971"/>
                  </a:cubicBezTo>
                  <a:cubicBezTo>
                    <a:pt x="1322" y="1110"/>
                    <a:pt x="1674" y="1177"/>
                    <a:pt x="2031" y="1177"/>
                  </a:cubicBezTo>
                  <a:cubicBezTo>
                    <a:pt x="2189" y="1177"/>
                    <a:pt x="2348" y="1163"/>
                    <a:pt x="2507" y="1138"/>
                  </a:cubicBezTo>
                  <a:cubicBezTo>
                    <a:pt x="3125" y="1021"/>
                    <a:pt x="3726" y="871"/>
                    <a:pt x="4311" y="653"/>
                  </a:cubicBezTo>
                  <a:cubicBezTo>
                    <a:pt x="4847" y="469"/>
                    <a:pt x="5412" y="384"/>
                    <a:pt x="5979" y="384"/>
                  </a:cubicBezTo>
                  <a:cubicBezTo>
                    <a:pt x="6030" y="384"/>
                    <a:pt x="6081" y="385"/>
                    <a:pt x="6132" y="386"/>
                  </a:cubicBezTo>
                  <a:cubicBezTo>
                    <a:pt x="6700" y="419"/>
                    <a:pt x="7135" y="703"/>
                    <a:pt x="7569" y="820"/>
                  </a:cubicBezTo>
                  <a:cubicBezTo>
                    <a:pt x="7691" y="863"/>
                    <a:pt x="7819" y="883"/>
                    <a:pt x="7947" y="883"/>
                  </a:cubicBezTo>
                  <a:cubicBezTo>
                    <a:pt x="8172" y="883"/>
                    <a:pt x="8397" y="820"/>
                    <a:pt x="8588" y="703"/>
                  </a:cubicBezTo>
                  <a:cubicBezTo>
                    <a:pt x="8655" y="653"/>
                    <a:pt x="8722" y="570"/>
                    <a:pt x="8772" y="486"/>
                  </a:cubicBezTo>
                  <a:cubicBezTo>
                    <a:pt x="8789" y="470"/>
                    <a:pt x="8806" y="436"/>
                    <a:pt x="8806" y="403"/>
                  </a:cubicBezTo>
                  <a:lnTo>
                    <a:pt x="8806" y="403"/>
                  </a:lnTo>
                  <a:cubicBezTo>
                    <a:pt x="8739" y="503"/>
                    <a:pt x="8655" y="603"/>
                    <a:pt x="8555" y="670"/>
                  </a:cubicBezTo>
                  <a:cubicBezTo>
                    <a:pt x="8392" y="766"/>
                    <a:pt x="8202" y="812"/>
                    <a:pt x="8009" y="812"/>
                  </a:cubicBezTo>
                  <a:cubicBezTo>
                    <a:pt x="7866" y="812"/>
                    <a:pt x="7721" y="787"/>
                    <a:pt x="7586" y="737"/>
                  </a:cubicBezTo>
                  <a:cubicBezTo>
                    <a:pt x="7385" y="687"/>
                    <a:pt x="7168" y="586"/>
                    <a:pt x="6934" y="486"/>
                  </a:cubicBezTo>
                  <a:cubicBezTo>
                    <a:pt x="6684" y="369"/>
                    <a:pt x="6416" y="302"/>
                    <a:pt x="6132" y="286"/>
                  </a:cubicBezTo>
                  <a:cubicBezTo>
                    <a:pt x="6045" y="281"/>
                    <a:pt x="5957" y="279"/>
                    <a:pt x="5869" y="279"/>
                  </a:cubicBezTo>
                  <a:cubicBezTo>
                    <a:pt x="5335" y="279"/>
                    <a:pt x="4794" y="367"/>
                    <a:pt x="4278" y="553"/>
                  </a:cubicBezTo>
                  <a:cubicBezTo>
                    <a:pt x="3693" y="754"/>
                    <a:pt x="3091" y="904"/>
                    <a:pt x="2490" y="1021"/>
                  </a:cubicBezTo>
                  <a:cubicBezTo>
                    <a:pt x="2320" y="1055"/>
                    <a:pt x="2149" y="1072"/>
                    <a:pt x="1980" y="1072"/>
                  </a:cubicBezTo>
                  <a:cubicBezTo>
                    <a:pt x="1652" y="1072"/>
                    <a:pt x="1328" y="1009"/>
                    <a:pt x="1019" y="887"/>
                  </a:cubicBezTo>
                  <a:cubicBezTo>
                    <a:pt x="702" y="770"/>
                    <a:pt x="418" y="570"/>
                    <a:pt x="201" y="319"/>
                  </a:cubicBezTo>
                  <a:cubicBezTo>
                    <a:pt x="75" y="130"/>
                    <a:pt x="23" y="0"/>
                    <a:pt x="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88;p48">
              <a:extLst>
                <a:ext uri="{FF2B5EF4-FFF2-40B4-BE49-F238E27FC236}">
                  <a16:creationId xmlns:a16="http://schemas.microsoft.com/office/drawing/2014/main" id="{A7DB9383-2C5C-4E3C-B559-44AE7273DEEA}"/>
                </a:ext>
              </a:extLst>
            </p:cNvPr>
            <p:cNvSpPr/>
            <p:nvPr/>
          </p:nvSpPr>
          <p:spPr>
            <a:xfrm>
              <a:off x="1594249" y="2391615"/>
              <a:ext cx="338184" cy="44644"/>
            </a:xfrm>
            <a:custGeom>
              <a:avLst/>
              <a:gdLst/>
              <a:ahLst/>
              <a:cxnLst/>
              <a:rect l="l" t="t" r="r" b="b"/>
              <a:pathLst>
                <a:path w="9592" h="1254" extrusionOk="0">
                  <a:moveTo>
                    <a:pt x="1" y="0"/>
                  </a:moveTo>
                  <a:lnTo>
                    <a:pt x="1" y="0"/>
                  </a:lnTo>
                  <a:cubicBezTo>
                    <a:pt x="1" y="1"/>
                    <a:pt x="17" y="34"/>
                    <a:pt x="68" y="84"/>
                  </a:cubicBezTo>
                  <a:cubicBezTo>
                    <a:pt x="134" y="168"/>
                    <a:pt x="218" y="234"/>
                    <a:pt x="285" y="301"/>
                  </a:cubicBezTo>
                  <a:cubicBezTo>
                    <a:pt x="569" y="552"/>
                    <a:pt x="903" y="752"/>
                    <a:pt x="1237" y="903"/>
                  </a:cubicBezTo>
                  <a:cubicBezTo>
                    <a:pt x="1755" y="1137"/>
                    <a:pt x="2307" y="1254"/>
                    <a:pt x="2875" y="1254"/>
                  </a:cubicBezTo>
                  <a:cubicBezTo>
                    <a:pt x="3209" y="1254"/>
                    <a:pt x="3526" y="1220"/>
                    <a:pt x="3860" y="1137"/>
                  </a:cubicBezTo>
                  <a:cubicBezTo>
                    <a:pt x="4195" y="1053"/>
                    <a:pt x="4529" y="936"/>
                    <a:pt x="4863" y="819"/>
                  </a:cubicBezTo>
                  <a:cubicBezTo>
                    <a:pt x="5431" y="620"/>
                    <a:pt x="6000" y="433"/>
                    <a:pt x="6538" y="433"/>
                  </a:cubicBezTo>
                  <a:cubicBezTo>
                    <a:pt x="6632" y="433"/>
                    <a:pt x="6725" y="439"/>
                    <a:pt x="6818" y="452"/>
                  </a:cubicBezTo>
                  <a:cubicBezTo>
                    <a:pt x="7102" y="485"/>
                    <a:pt x="7386" y="569"/>
                    <a:pt x="7653" y="669"/>
                  </a:cubicBezTo>
                  <a:cubicBezTo>
                    <a:pt x="7904" y="769"/>
                    <a:pt x="8155" y="836"/>
                    <a:pt x="8422" y="886"/>
                  </a:cubicBezTo>
                  <a:cubicBezTo>
                    <a:pt x="8475" y="893"/>
                    <a:pt x="8527" y="896"/>
                    <a:pt x="8580" y="896"/>
                  </a:cubicBezTo>
                  <a:cubicBezTo>
                    <a:pt x="8909" y="896"/>
                    <a:pt x="9227" y="761"/>
                    <a:pt x="9458" y="502"/>
                  </a:cubicBezTo>
                  <a:cubicBezTo>
                    <a:pt x="9525" y="418"/>
                    <a:pt x="9558" y="335"/>
                    <a:pt x="9591" y="218"/>
                  </a:cubicBezTo>
                  <a:cubicBezTo>
                    <a:pt x="9591" y="184"/>
                    <a:pt x="9591" y="151"/>
                    <a:pt x="9591" y="117"/>
                  </a:cubicBezTo>
                  <a:cubicBezTo>
                    <a:pt x="9558" y="251"/>
                    <a:pt x="9508" y="368"/>
                    <a:pt x="9424" y="468"/>
                  </a:cubicBezTo>
                  <a:cubicBezTo>
                    <a:pt x="9197" y="695"/>
                    <a:pt x="8898" y="814"/>
                    <a:pt x="8588" y="814"/>
                  </a:cubicBezTo>
                  <a:cubicBezTo>
                    <a:pt x="8533" y="814"/>
                    <a:pt x="8477" y="810"/>
                    <a:pt x="8422" y="802"/>
                  </a:cubicBezTo>
                  <a:cubicBezTo>
                    <a:pt x="8171" y="752"/>
                    <a:pt x="7921" y="686"/>
                    <a:pt x="7687" y="585"/>
                  </a:cubicBezTo>
                  <a:cubicBezTo>
                    <a:pt x="7419" y="468"/>
                    <a:pt x="7119" y="385"/>
                    <a:pt x="6835" y="335"/>
                  </a:cubicBezTo>
                  <a:cubicBezTo>
                    <a:pt x="6737" y="322"/>
                    <a:pt x="6639" y="316"/>
                    <a:pt x="6540" y="316"/>
                  </a:cubicBezTo>
                  <a:cubicBezTo>
                    <a:pt x="5979" y="316"/>
                    <a:pt x="5398" y="503"/>
                    <a:pt x="4830" y="702"/>
                  </a:cubicBezTo>
                  <a:cubicBezTo>
                    <a:pt x="4479" y="819"/>
                    <a:pt x="4161" y="936"/>
                    <a:pt x="3827" y="1020"/>
                  </a:cubicBezTo>
                  <a:cubicBezTo>
                    <a:pt x="3510" y="1103"/>
                    <a:pt x="3192" y="1153"/>
                    <a:pt x="2875" y="1153"/>
                  </a:cubicBezTo>
                  <a:cubicBezTo>
                    <a:pt x="2323" y="1153"/>
                    <a:pt x="1772" y="1036"/>
                    <a:pt x="1271" y="819"/>
                  </a:cubicBezTo>
                  <a:cubicBezTo>
                    <a:pt x="803" y="619"/>
                    <a:pt x="385" y="335"/>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489;p48">
              <a:extLst>
                <a:ext uri="{FF2B5EF4-FFF2-40B4-BE49-F238E27FC236}">
                  <a16:creationId xmlns:a16="http://schemas.microsoft.com/office/drawing/2014/main" id="{03C5B759-DA55-4728-A10D-3712CCA0001A}"/>
                </a:ext>
              </a:extLst>
            </p:cNvPr>
            <p:cNvSpPr/>
            <p:nvPr/>
          </p:nvSpPr>
          <p:spPr>
            <a:xfrm>
              <a:off x="1628413" y="2065648"/>
              <a:ext cx="29510" cy="36919"/>
            </a:xfrm>
            <a:custGeom>
              <a:avLst/>
              <a:gdLst/>
              <a:ahLst/>
              <a:cxnLst/>
              <a:rect l="l" t="t" r="r" b="b"/>
              <a:pathLst>
                <a:path w="837" h="1037" extrusionOk="0">
                  <a:moveTo>
                    <a:pt x="1" y="0"/>
                  </a:moveTo>
                  <a:lnTo>
                    <a:pt x="1" y="0"/>
                  </a:lnTo>
                  <a:cubicBezTo>
                    <a:pt x="251" y="368"/>
                    <a:pt x="536" y="702"/>
                    <a:pt x="836" y="1036"/>
                  </a:cubicBezTo>
                  <a:cubicBezTo>
                    <a:pt x="669" y="618"/>
                    <a:pt x="368" y="251"/>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490;p48">
              <a:extLst>
                <a:ext uri="{FF2B5EF4-FFF2-40B4-BE49-F238E27FC236}">
                  <a16:creationId xmlns:a16="http://schemas.microsoft.com/office/drawing/2014/main" id="{C6C251A2-BC24-4FBC-B0CB-16B30C718707}"/>
                </a:ext>
              </a:extLst>
            </p:cNvPr>
            <p:cNvSpPr/>
            <p:nvPr/>
          </p:nvSpPr>
          <p:spPr>
            <a:xfrm>
              <a:off x="1826345" y="2049591"/>
              <a:ext cx="33036" cy="35708"/>
            </a:xfrm>
            <a:custGeom>
              <a:avLst/>
              <a:gdLst/>
              <a:ahLst/>
              <a:cxnLst/>
              <a:rect l="l" t="t" r="r" b="b"/>
              <a:pathLst>
                <a:path w="937" h="1003" extrusionOk="0">
                  <a:moveTo>
                    <a:pt x="937" y="0"/>
                  </a:moveTo>
                  <a:lnTo>
                    <a:pt x="937" y="0"/>
                  </a:lnTo>
                  <a:cubicBezTo>
                    <a:pt x="569" y="284"/>
                    <a:pt x="252" y="618"/>
                    <a:pt x="1" y="1003"/>
                  </a:cubicBezTo>
                  <a:cubicBezTo>
                    <a:pt x="369" y="719"/>
                    <a:pt x="686" y="384"/>
                    <a:pt x="9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491;p48">
              <a:extLst>
                <a:ext uri="{FF2B5EF4-FFF2-40B4-BE49-F238E27FC236}">
                  <a16:creationId xmlns:a16="http://schemas.microsoft.com/office/drawing/2014/main" id="{367AF563-3A9F-45BD-8000-27CD32BA8C3B}"/>
                </a:ext>
              </a:extLst>
            </p:cNvPr>
            <p:cNvSpPr/>
            <p:nvPr/>
          </p:nvSpPr>
          <p:spPr>
            <a:xfrm>
              <a:off x="1939449" y="2014488"/>
              <a:ext cx="33036" cy="24423"/>
            </a:xfrm>
            <a:custGeom>
              <a:avLst/>
              <a:gdLst/>
              <a:ahLst/>
              <a:cxnLst/>
              <a:rect l="l" t="t" r="r" b="b"/>
              <a:pathLst>
                <a:path w="937" h="686" extrusionOk="0">
                  <a:moveTo>
                    <a:pt x="18" y="0"/>
                  </a:moveTo>
                  <a:cubicBezTo>
                    <a:pt x="1" y="34"/>
                    <a:pt x="185" y="201"/>
                    <a:pt x="435" y="385"/>
                  </a:cubicBezTo>
                  <a:cubicBezTo>
                    <a:pt x="569" y="518"/>
                    <a:pt x="736" y="618"/>
                    <a:pt x="920" y="685"/>
                  </a:cubicBezTo>
                  <a:cubicBezTo>
                    <a:pt x="937" y="652"/>
                    <a:pt x="753" y="485"/>
                    <a:pt x="502" y="301"/>
                  </a:cubicBezTo>
                  <a:cubicBezTo>
                    <a:pt x="369" y="167"/>
                    <a:pt x="201" y="67"/>
                    <a:pt x="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492;p48">
              <a:extLst>
                <a:ext uri="{FF2B5EF4-FFF2-40B4-BE49-F238E27FC236}">
                  <a16:creationId xmlns:a16="http://schemas.microsoft.com/office/drawing/2014/main" id="{E3C101FC-86A0-4BF7-A7C4-F3923AAFF99F}"/>
                </a:ext>
              </a:extLst>
            </p:cNvPr>
            <p:cNvSpPr/>
            <p:nvPr/>
          </p:nvSpPr>
          <p:spPr>
            <a:xfrm>
              <a:off x="1458193" y="2013278"/>
              <a:ext cx="13574" cy="34605"/>
            </a:xfrm>
            <a:custGeom>
              <a:avLst/>
              <a:gdLst/>
              <a:ahLst/>
              <a:cxnLst/>
              <a:rect l="l" t="t" r="r" b="b"/>
              <a:pathLst>
                <a:path w="385" h="972" extrusionOk="0">
                  <a:moveTo>
                    <a:pt x="351" y="1"/>
                  </a:moveTo>
                  <a:lnTo>
                    <a:pt x="0" y="970"/>
                  </a:lnTo>
                  <a:cubicBezTo>
                    <a:pt x="1" y="971"/>
                    <a:pt x="2" y="971"/>
                    <a:pt x="3" y="971"/>
                  </a:cubicBezTo>
                  <a:cubicBezTo>
                    <a:pt x="31" y="971"/>
                    <a:pt x="188" y="792"/>
                    <a:pt x="284" y="536"/>
                  </a:cubicBezTo>
                  <a:cubicBezTo>
                    <a:pt x="368" y="368"/>
                    <a:pt x="384" y="185"/>
                    <a:pt x="3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93;p48">
              <a:extLst>
                <a:ext uri="{FF2B5EF4-FFF2-40B4-BE49-F238E27FC236}">
                  <a16:creationId xmlns:a16="http://schemas.microsoft.com/office/drawing/2014/main" id="{F5D06B5A-F65C-4715-903C-733621F0976D}"/>
                </a:ext>
              </a:extLst>
            </p:cNvPr>
            <p:cNvSpPr/>
            <p:nvPr/>
          </p:nvSpPr>
          <p:spPr>
            <a:xfrm>
              <a:off x="1636663" y="2343909"/>
              <a:ext cx="27148" cy="34676"/>
            </a:xfrm>
            <a:custGeom>
              <a:avLst/>
              <a:gdLst/>
              <a:ahLst/>
              <a:cxnLst/>
              <a:rect l="l" t="t" r="r" b="b"/>
              <a:pathLst>
                <a:path w="770" h="974" extrusionOk="0">
                  <a:moveTo>
                    <a:pt x="7" y="0"/>
                  </a:moveTo>
                  <a:cubicBezTo>
                    <a:pt x="4" y="0"/>
                    <a:pt x="2" y="2"/>
                    <a:pt x="1" y="4"/>
                  </a:cubicBezTo>
                  <a:cubicBezTo>
                    <a:pt x="84" y="188"/>
                    <a:pt x="201" y="371"/>
                    <a:pt x="335" y="522"/>
                  </a:cubicBezTo>
                  <a:cubicBezTo>
                    <a:pt x="544" y="779"/>
                    <a:pt x="737" y="974"/>
                    <a:pt x="767" y="974"/>
                  </a:cubicBezTo>
                  <a:cubicBezTo>
                    <a:pt x="768" y="974"/>
                    <a:pt x="769" y="974"/>
                    <a:pt x="769" y="973"/>
                  </a:cubicBezTo>
                  <a:cubicBezTo>
                    <a:pt x="686" y="772"/>
                    <a:pt x="569" y="605"/>
                    <a:pt x="435" y="455"/>
                  </a:cubicBezTo>
                  <a:cubicBezTo>
                    <a:pt x="233" y="206"/>
                    <a:pt x="45" y="0"/>
                    <a:pt x="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94;p48">
              <a:extLst>
                <a:ext uri="{FF2B5EF4-FFF2-40B4-BE49-F238E27FC236}">
                  <a16:creationId xmlns:a16="http://schemas.microsoft.com/office/drawing/2014/main" id="{E269A1A1-8D7F-4CDD-875B-208FE4844357}"/>
                </a:ext>
              </a:extLst>
            </p:cNvPr>
            <p:cNvSpPr/>
            <p:nvPr/>
          </p:nvSpPr>
          <p:spPr>
            <a:xfrm>
              <a:off x="1728578" y="2332730"/>
              <a:ext cx="35363" cy="34533"/>
            </a:xfrm>
            <a:custGeom>
              <a:avLst/>
              <a:gdLst/>
              <a:ahLst/>
              <a:cxnLst/>
              <a:rect l="l" t="t" r="r" b="b"/>
              <a:pathLst>
                <a:path w="1003" h="970" extrusionOk="0">
                  <a:moveTo>
                    <a:pt x="1003" y="0"/>
                  </a:moveTo>
                  <a:cubicBezTo>
                    <a:pt x="619" y="251"/>
                    <a:pt x="268" y="585"/>
                    <a:pt x="0" y="969"/>
                  </a:cubicBezTo>
                  <a:cubicBezTo>
                    <a:pt x="385" y="702"/>
                    <a:pt x="719" y="368"/>
                    <a:pt x="1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95;p48">
              <a:extLst>
                <a:ext uri="{FF2B5EF4-FFF2-40B4-BE49-F238E27FC236}">
                  <a16:creationId xmlns:a16="http://schemas.microsoft.com/office/drawing/2014/main" id="{2FD3B9D1-90D0-4FC3-AC51-845CE2C952A2}"/>
                </a:ext>
              </a:extLst>
            </p:cNvPr>
            <p:cNvSpPr/>
            <p:nvPr/>
          </p:nvSpPr>
          <p:spPr>
            <a:xfrm>
              <a:off x="1851095" y="2339280"/>
              <a:ext cx="36561" cy="26808"/>
            </a:xfrm>
            <a:custGeom>
              <a:avLst/>
              <a:gdLst/>
              <a:ahLst/>
              <a:cxnLst/>
              <a:rect l="l" t="t" r="r" b="b"/>
              <a:pathLst>
                <a:path w="1037" h="753" extrusionOk="0">
                  <a:moveTo>
                    <a:pt x="1" y="0"/>
                  </a:moveTo>
                  <a:cubicBezTo>
                    <a:pt x="301" y="318"/>
                    <a:pt x="652" y="568"/>
                    <a:pt x="1037" y="752"/>
                  </a:cubicBezTo>
                  <a:cubicBezTo>
                    <a:pt x="753" y="435"/>
                    <a:pt x="385" y="184"/>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96;p48">
              <a:extLst>
                <a:ext uri="{FF2B5EF4-FFF2-40B4-BE49-F238E27FC236}">
                  <a16:creationId xmlns:a16="http://schemas.microsoft.com/office/drawing/2014/main" id="{308ABC47-DDA5-4450-A31E-3EC76F5EC4E3}"/>
                </a:ext>
              </a:extLst>
            </p:cNvPr>
            <p:cNvSpPr/>
            <p:nvPr/>
          </p:nvSpPr>
          <p:spPr>
            <a:xfrm>
              <a:off x="1644314" y="2191748"/>
              <a:ext cx="47174" cy="27413"/>
            </a:xfrm>
            <a:custGeom>
              <a:avLst/>
              <a:gdLst/>
              <a:ahLst/>
              <a:cxnLst/>
              <a:rect l="l" t="t" r="r" b="b"/>
              <a:pathLst>
                <a:path w="1338" h="770" extrusionOk="0">
                  <a:moveTo>
                    <a:pt x="1338" y="0"/>
                  </a:moveTo>
                  <a:lnTo>
                    <a:pt x="1338" y="0"/>
                  </a:lnTo>
                  <a:cubicBezTo>
                    <a:pt x="853" y="184"/>
                    <a:pt x="402" y="435"/>
                    <a:pt x="1" y="769"/>
                  </a:cubicBezTo>
                  <a:cubicBezTo>
                    <a:pt x="486" y="569"/>
                    <a:pt x="937" y="318"/>
                    <a:pt x="13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97;p48">
              <a:extLst>
                <a:ext uri="{FF2B5EF4-FFF2-40B4-BE49-F238E27FC236}">
                  <a16:creationId xmlns:a16="http://schemas.microsoft.com/office/drawing/2014/main" id="{083A93A5-DE2D-4CC4-B350-483EF784D631}"/>
                </a:ext>
              </a:extLst>
            </p:cNvPr>
            <p:cNvSpPr/>
            <p:nvPr/>
          </p:nvSpPr>
          <p:spPr>
            <a:xfrm>
              <a:off x="1770392" y="2175051"/>
              <a:ext cx="30673" cy="26238"/>
            </a:xfrm>
            <a:custGeom>
              <a:avLst/>
              <a:gdLst/>
              <a:ahLst/>
              <a:cxnLst/>
              <a:rect l="l" t="t" r="r" b="b"/>
              <a:pathLst>
                <a:path w="870" h="737" extrusionOk="0">
                  <a:moveTo>
                    <a:pt x="5" y="1"/>
                  </a:moveTo>
                  <a:cubicBezTo>
                    <a:pt x="3" y="1"/>
                    <a:pt x="2" y="1"/>
                    <a:pt x="1" y="2"/>
                  </a:cubicBezTo>
                  <a:cubicBezTo>
                    <a:pt x="118" y="403"/>
                    <a:pt x="452" y="687"/>
                    <a:pt x="853" y="737"/>
                  </a:cubicBezTo>
                  <a:cubicBezTo>
                    <a:pt x="869" y="703"/>
                    <a:pt x="619" y="603"/>
                    <a:pt x="385" y="403"/>
                  </a:cubicBezTo>
                  <a:cubicBezTo>
                    <a:pt x="160" y="209"/>
                    <a:pt x="43" y="1"/>
                    <a:pt x="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98;p48">
              <a:extLst>
                <a:ext uri="{FF2B5EF4-FFF2-40B4-BE49-F238E27FC236}">
                  <a16:creationId xmlns:a16="http://schemas.microsoft.com/office/drawing/2014/main" id="{7BDCD58A-C078-4433-85D5-1DA3021C09D3}"/>
                </a:ext>
              </a:extLst>
            </p:cNvPr>
            <p:cNvSpPr/>
            <p:nvPr/>
          </p:nvSpPr>
          <p:spPr>
            <a:xfrm>
              <a:off x="1615474" y="1952008"/>
              <a:ext cx="35363" cy="15522"/>
            </a:xfrm>
            <a:custGeom>
              <a:avLst/>
              <a:gdLst/>
              <a:ahLst/>
              <a:cxnLst/>
              <a:rect l="l" t="t" r="r" b="b"/>
              <a:pathLst>
                <a:path w="1003" h="436" extrusionOk="0">
                  <a:moveTo>
                    <a:pt x="986" y="1"/>
                  </a:moveTo>
                  <a:cubicBezTo>
                    <a:pt x="802" y="18"/>
                    <a:pt x="635" y="68"/>
                    <a:pt x="485" y="168"/>
                  </a:cubicBezTo>
                  <a:cubicBezTo>
                    <a:pt x="217" y="285"/>
                    <a:pt x="0" y="402"/>
                    <a:pt x="17" y="435"/>
                  </a:cubicBezTo>
                  <a:cubicBezTo>
                    <a:pt x="201" y="419"/>
                    <a:pt x="368" y="368"/>
                    <a:pt x="535" y="268"/>
                  </a:cubicBezTo>
                  <a:cubicBezTo>
                    <a:pt x="802" y="151"/>
                    <a:pt x="1003" y="18"/>
                    <a:pt x="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99;p48">
              <a:extLst>
                <a:ext uri="{FF2B5EF4-FFF2-40B4-BE49-F238E27FC236}">
                  <a16:creationId xmlns:a16="http://schemas.microsoft.com/office/drawing/2014/main" id="{35301430-401A-40BB-B423-C54A4F173D60}"/>
                </a:ext>
              </a:extLst>
            </p:cNvPr>
            <p:cNvSpPr/>
            <p:nvPr/>
          </p:nvSpPr>
          <p:spPr>
            <a:xfrm>
              <a:off x="1725052" y="1950833"/>
              <a:ext cx="37725" cy="19652"/>
            </a:xfrm>
            <a:custGeom>
              <a:avLst/>
              <a:gdLst/>
              <a:ahLst/>
              <a:cxnLst/>
              <a:rect l="l" t="t" r="r" b="b"/>
              <a:pathLst>
                <a:path w="1070" h="552" extrusionOk="0">
                  <a:moveTo>
                    <a:pt x="0" y="0"/>
                  </a:moveTo>
                  <a:cubicBezTo>
                    <a:pt x="318" y="251"/>
                    <a:pt x="685" y="435"/>
                    <a:pt x="1069" y="552"/>
                  </a:cubicBezTo>
                  <a:cubicBezTo>
                    <a:pt x="752" y="301"/>
                    <a:pt x="401" y="10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500;p48">
              <a:extLst>
                <a:ext uri="{FF2B5EF4-FFF2-40B4-BE49-F238E27FC236}">
                  <a16:creationId xmlns:a16="http://schemas.microsoft.com/office/drawing/2014/main" id="{8603A6BC-A534-46A6-B9B9-533B2ABD89BF}"/>
                </a:ext>
              </a:extLst>
            </p:cNvPr>
            <p:cNvSpPr/>
            <p:nvPr/>
          </p:nvSpPr>
          <p:spPr>
            <a:xfrm>
              <a:off x="1820457" y="1937625"/>
              <a:ext cx="37760" cy="5127"/>
            </a:xfrm>
            <a:custGeom>
              <a:avLst/>
              <a:gdLst/>
              <a:ahLst/>
              <a:cxnLst/>
              <a:rect l="l" t="t" r="r" b="b"/>
              <a:pathLst>
                <a:path w="1071" h="144" extrusionOk="0">
                  <a:moveTo>
                    <a:pt x="775" y="1"/>
                  </a:moveTo>
                  <a:cubicBezTo>
                    <a:pt x="508" y="1"/>
                    <a:pt x="245" y="47"/>
                    <a:pt x="1" y="121"/>
                  </a:cubicBezTo>
                  <a:cubicBezTo>
                    <a:pt x="106" y="136"/>
                    <a:pt x="213" y="143"/>
                    <a:pt x="320" y="143"/>
                  </a:cubicBezTo>
                  <a:cubicBezTo>
                    <a:pt x="571" y="143"/>
                    <a:pt x="825" y="102"/>
                    <a:pt x="1070" y="21"/>
                  </a:cubicBezTo>
                  <a:cubicBezTo>
                    <a:pt x="972" y="7"/>
                    <a:pt x="873" y="1"/>
                    <a:pt x="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501;p48">
              <a:extLst>
                <a:ext uri="{FF2B5EF4-FFF2-40B4-BE49-F238E27FC236}">
                  <a16:creationId xmlns:a16="http://schemas.microsoft.com/office/drawing/2014/main" id="{C3D58DED-FE58-4E4D-B715-0CBE9C821559}"/>
                </a:ext>
              </a:extLst>
            </p:cNvPr>
            <p:cNvSpPr/>
            <p:nvPr/>
          </p:nvSpPr>
          <p:spPr>
            <a:xfrm>
              <a:off x="1640224" y="2461144"/>
              <a:ext cx="32401" cy="23960"/>
            </a:xfrm>
            <a:custGeom>
              <a:avLst/>
              <a:gdLst/>
              <a:ahLst/>
              <a:cxnLst/>
              <a:rect l="l" t="t" r="r" b="b"/>
              <a:pathLst>
                <a:path w="919" h="673" extrusionOk="0">
                  <a:moveTo>
                    <a:pt x="25" y="1"/>
                  </a:moveTo>
                  <a:cubicBezTo>
                    <a:pt x="22" y="1"/>
                    <a:pt x="19" y="1"/>
                    <a:pt x="17" y="2"/>
                  </a:cubicBezTo>
                  <a:cubicBezTo>
                    <a:pt x="0" y="36"/>
                    <a:pt x="184" y="203"/>
                    <a:pt x="418" y="387"/>
                  </a:cubicBezTo>
                  <a:cubicBezTo>
                    <a:pt x="652" y="559"/>
                    <a:pt x="843" y="672"/>
                    <a:pt x="880" y="672"/>
                  </a:cubicBezTo>
                  <a:cubicBezTo>
                    <a:pt x="883" y="672"/>
                    <a:pt x="885" y="672"/>
                    <a:pt x="886" y="671"/>
                  </a:cubicBezTo>
                  <a:cubicBezTo>
                    <a:pt x="919" y="637"/>
                    <a:pt x="735" y="470"/>
                    <a:pt x="501" y="286"/>
                  </a:cubicBezTo>
                  <a:cubicBezTo>
                    <a:pt x="267" y="114"/>
                    <a:pt x="76" y="1"/>
                    <a:pt x="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02;p48">
              <a:extLst>
                <a:ext uri="{FF2B5EF4-FFF2-40B4-BE49-F238E27FC236}">
                  <a16:creationId xmlns:a16="http://schemas.microsoft.com/office/drawing/2014/main" id="{36A3F13E-EFDC-41B9-B5DB-A2F5E2BA0A49}"/>
                </a:ext>
              </a:extLst>
            </p:cNvPr>
            <p:cNvSpPr/>
            <p:nvPr/>
          </p:nvSpPr>
          <p:spPr>
            <a:xfrm>
              <a:off x="1786293" y="2459435"/>
              <a:ext cx="34799" cy="23817"/>
            </a:xfrm>
            <a:custGeom>
              <a:avLst/>
              <a:gdLst/>
              <a:ahLst/>
              <a:cxnLst/>
              <a:rect l="l" t="t" r="r" b="b"/>
              <a:pathLst>
                <a:path w="987" h="669" extrusionOk="0">
                  <a:moveTo>
                    <a:pt x="970" y="0"/>
                  </a:moveTo>
                  <a:lnTo>
                    <a:pt x="970" y="0"/>
                  </a:lnTo>
                  <a:cubicBezTo>
                    <a:pt x="636" y="234"/>
                    <a:pt x="318" y="451"/>
                    <a:pt x="1" y="669"/>
                  </a:cubicBezTo>
                  <a:cubicBezTo>
                    <a:pt x="201" y="652"/>
                    <a:pt x="385" y="568"/>
                    <a:pt x="552" y="435"/>
                  </a:cubicBezTo>
                  <a:cubicBezTo>
                    <a:pt x="819" y="251"/>
                    <a:pt x="987" y="34"/>
                    <a:pt x="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03;p48">
              <a:extLst>
                <a:ext uri="{FF2B5EF4-FFF2-40B4-BE49-F238E27FC236}">
                  <a16:creationId xmlns:a16="http://schemas.microsoft.com/office/drawing/2014/main" id="{E2129B32-2968-4837-82F3-8B29782C8B96}"/>
                </a:ext>
              </a:extLst>
            </p:cNvPr>
            <p:cNvSpPr/>
            <p:nvPr/>
          </p:nvSpPr>
          <p:spPr>
            <a:xfrm>
              <a:off x="1881134" y="2471932"/>
              <a:ext cx="35997" cy="17872"/>
            </a:xfrm>
            <a:custGeom>
              <a:avLst/>
              <a:gdLst/>
              <a:ahLst/>
              <a:cxnLst/>
              <a:rect l="l" t="t" r="r" b="b"/>
              <a:pathLst>
                <a:path w="1021" h="502" extrusionOk="0">
                  <a:moveTo>
                    <a:pt x="1" y="0"/>
                  </a:moveTo>
                  <a:lnTo>
                    <a:pt x="1" y="0"/>
                  </a:lnTo>
                  <a:cubicBezTo>
                    <a:pt x="302" y="234"/>
                    <a:pt x="652" y="418"/>
                    <a:pt x="1020" y="501"/>
                  </a:cubicBezTo>
                  <a:cubicBezTo>
                    <a:pt x="719" y="267"/>
                    <a:pt x="385" y="10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04;p48">
              <a:extLst>
                <a:ext uri="{FF2B5EF4-FFF2-40B4-BE49-F238E27FC236}">
                  <a16:creationId xmlns:a16="http://schemas.microsoft.com/office/drawing/2014/main" id="{8142AFE1-EEC3-4703-BBF1-77AB7308AC55}"/>
                </a:ext>
              </a:extLst>
            </p:cNvPr>
            <p:cNvSpPr/>
            <p:nvPr/>
          </p:nvSpPr>
          <p:spPr>
            <a:xfrm>
              <a:off x="1697940" y="2576030"/>
              <a:ext cx="569081" cy="104704"/>
            </a:xfrm>
            <a:custGeom>
              <a:avLst/>
              <a:gdLst/>
              <a:ahLst/>
              <a:cxnLst/>
              <a:rect l="l" t="t" r="r" b="b"/>
              <a:pathLst>
                <a:path w="16141" h="2941" extrusionOk="0">
                  <a:moveTo>
                    <a:pt x="0" y="0"/>
                  </a:moveTo>
                  <a:cubicBezTo>
                    <a:pt x="51" y="234"/>
                    <a:pt x="134" y="435"/>
                    <a:pt x="251" y="635"/>
                  </a:cubicBezTo>
                  <a:cubicBezTo>
                    <a:pt x="535" y="1203"/>
                    <a:pt x="970" y="1671"/>
                    <a:pt x="1488" y="2022"/>
                  </a:cubicBezTo>
                  <a:cubicBezTo>
                    <a:pt x="2256" y="2557"/>
                    <a:pt x="3158" y="2841"/>
                    <a:pt x="4094" y="2891"/>
                  </a:cubicBezTo>
                  <a:cubicBezTo>
                    <a:pt x="5130" y="2941"/>
                    <a:pt x="6266" y="2941"/>
                    <a:pt x="7469" y="2941"/>
                  </a:cubicBezTo>
                  <a:cubicBezTo>
                    <a:pt x="9875" y="2924"/>
                    <a:pt x="12031" y="2874"/>
                    <a:pt x="13601" y="2824"/>
                  </a:cubicBezTo>
                  <a:cubicBezTo>
                    <a:pt x="14387" y="2790"/>
                    <a:pt x="15021" y="2757"/>
                    <a:pt x="15473" y="2740"/>
                  </a:cubicBezTo>
                  <a:cubicBezTo>
                    <a:pt x="15690" y="2724"/>
                    <a:pt x="15857" y="2707"/>
                    <a:pt x="15974" y="2707"/>
                  </a:cubicBezTo>
                  <a:cubicBezTo>
                    <a:pt x="16024" y="2690"/>
                    <a:pt x="16091" y="2690"/>
                    <a:pt x="16141" y="2673"/>
                  </a:cubicBezTo>
                  <a:lnTo>
                    <a:pt x="15974" y="2673"/>
                  </a:lnTo>
                  <a:lnTo>
                    <a:pt x="15456" y="2690"/>
                  </a:lnTo>
                  <a:lnTo>
                    <a:pt x="13601" y="2740"/>
                  </a:lnTo>
                  <a:cubicBezTo>
                    <a:pt x="12031" y="2757"/>
                    <a:pt x="9875" y="2807"/>
                    <a:pt x="7469" y="2824"/>
                  </a:cubicBezTo>
                  <a:cubicBezTo>
                    <a:pt x="6283" y="2824"/>
                    <a:pt x="5130" y="2824"/>
                    <a:pt x="4094" y="2774"/>
                  </a:cubicBezTo>
                  <a:cubicBezTo>
                    <a:pt x="3175" y="2740"/>
                    <a:pt x="2290" y="2456"/>
                    <a:pt x="1521" y="1955"/>
                  </a:cubicBezTo>
                  <a:cubicBezTo>
                    <a:pt x="1020" y="1621"/>
                    <a:pt x="585" y="1153"/>
                    <a:pt x="285" y="618"/>
                  </a:cubicBezTo>
                  <a:cubicBezTo>
                    <a:pt x="84" y="2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2505;p48">
            <a:extLst>
              <a:ext uri="{FF2B5EF4-FFF2-40B4-BE49-F238E27FC236}">
                <a16:creationId xmlns:a16="http://schemas.microsoft.com/office/drawing/2014/main" id="{C49A3A1F-0EB2-4E74-8185-5763276107E2}"/>
              </a:ext>
            </a:extLst>
          </p:cNvPr>
          <p:cNvSpPr txBox="1">
            <a:spLocks/>
          </p:cNvSpPr>
          <p:nvPr/>
        </p:nvSpPr>
        <p:spPr>
          <a:xfrm>
            <a:off x="5845992" y="2058570"/>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300" dirty="0">
                <a:solidFill>
                  <a:schemeClr val="lt1"/>
                </a:solidFill>
              </a:rPr>
              <a:t>APR ‘20</a:t>
            </a:r>
          </a:p>
        </p:txBody>
      </p:sp>
      <p:sp>
        <p:nvSpPr>
          <p:cNvPr id="190" name="Google Shape;2505;p48">
            <a:extLst>
              <a:ext uri="{FF2B5EF4-FFF2-40B4-BE49-F238E27FC236}">
                <a16:creationId xmlns:a16="http://schemas.microsoft.com/office/drawing/2014/main" id="{1521CF39-46DB-4699-9C7D-DDDF772BDB0B}"/>
              </a:ext>
            </a:extLst>
          </p:cNvPr>
          <p:cNvSpPr txBox="1">
            <a:spLocks/>
          </p:cNvSpPr>
          <p:nvPr/>
        </p:nvSpPr>
        <p:spPr>
          <a:xfrm>
            <a:off x="5573753" y="2058569"/>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300" dirty="0">
                <a:solidFill>
                  <a:schemeClr val="lt1"/>
                </a:solidFill>
              </a:rPr>
              <a:t>MAR ‘20</a:t>
            </a:r>
          </a:p>
        </p:txBody>
      </p:sp>
      <p:sp>
        <p:nvSpPr>
          <p:cNvPr id="191" name="Google Shape;2505;p48">
            <a:extLst>
              <a:ext uri="{FF2B5EF4-FFF2-40B4-BE49-F238E27FC236}">
                <a16:creationId xmlns:a16="http://schemas.microsoft.com/office/drawing/2014/main" id="{63E2736A-1269-4D63-868D-BAA6B510628D}"/>
              </a:ext>
            </a:extLst>
          </p:cNvPr>
          <p:cNvSpPr txBox="1">
            <a:spLocks/>
          </p:cNvSpPr>
          <p:nvPr/>
        </p:nvSpPr>
        <p:spPr>
          <a:xfrm>
            <a:off x="5295125" y="2058569"/>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300" dirty="0">
                <a:solidFill>
                  <a:schemeClr val="lt1"/>
                </a:solidFill>
              </a:rPr>
              <a:t>FEB ‘20</a:t>
            </a:r>
          </a:p>
        </p:txBody>
      </p:sp>
      <p:sp>
        <p:nvSpPr>
          <p:cNvPr id="192" name="Google Shape;2505;p48">
            <a:extLst>
              <a:ext uri="{FF2B5EF4-FFF2-40B4-BE49-F238E27FC236}">
                <a16:creationId xmlns:a16="http://schemas.microsoft.com/office/drawing/2014/main" id="{B752BAEA-20E1-4B07-B3BE-23AABFC8D2A0}"/>
              </a:ext>
            </a:extLst>
          </p:cNvPr>
          <p:cNvSpPr txBox="1">
            <a:spLocks/>
          </p:cNvSpPr>
          <p:nvPr/>
        </p:nvSpPr>
        <p:spPr>
          <a:xfrm>
            <a:off x="5028325" y="2049646"/>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300" dirty="0">
                <a:solidFill>
                  <a:schemeClr val="lt1"/>
                </a:solidFill>
              </a:rPr>
              <a:t>JAN ‘20</a:t>
            </a:r>
          </a:p>
        </p:txBody>
      </p:sp>
      <p:sp>
        <p:nvSpPr>
          <p:cNvPr id="193" name="Google Shape;2505;p48">
            <a:extLst>
              <a:ext uri="{FF2B5EF4-FFF2-40B4-BE49-F238E27FC236}">
                <a16:creationId xmlns:a16="http://schemas.microsoft.com/office/drawing/2014/main" id="{F1964166-2490-4E4B-B826-FCBBA28104A0}"/>
              </a:ext>
            </a:extLst>
          </p:cNvPr>
          <p:cNvSpPr txBox="1">
            <a:spLocks/>
          </p:cNvSpPr>
          <p:nvPr/>
        </p:nvSpPr>
        <p:spPr>
          <a:xfrm>
            <a:off x="5995784" y="1981568"/>
            <a:ext cx="686629" cy="302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1pPr>
            <a:lvl2pPr marR="0" lvl="1"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l"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pPr algn="ctr"/>
            <a:r>
              <a:rPr lang="en-IE" sz="300" dirty="0">
                <a:solidFill>
                  <a:schemeClr val="lt1"/>
                </a:solidFill>
              </a:rPr>
              <a:t>END</a:t>
            </a:r>
          </a:p>
        </p:txBody>
      </p:sp>
      <p:grpSp>
        <p:nvGrpSpPr>
          <p:cNvPr id="296" name="Google Shape;3977;p60">
            <a:extLst>
              <a:ext uri="{FF2B5EF4-FFF2-40B4-BE49-F238E27FC236}">
                <a16:creationId xmlns:a16="http://schemas.microsoft.com/office/drawing/2014/main" id="{520FCEB6-F649-41EE-96FE-258FF4BF003F}"/>
              </a:ext>
            </a:extLst>
          </p:cNvPr>
          <p:cNvGrpSpPr/>
          <p:nvPr/>
        </p:nvGrpSpPr>
        <p:grpSpPr>
          <a:xfrm flipH="1">
            <a:off x="7001515" y="1060006"/>
            <a:ext cx="1489069" cy="1306198"/>
            <a:chOff x="6636943" y="2757805"/>
            <a:chExt cx="1807364" cy="1691727"/>
          </a:xfrm>
        </p:grpSpPr>
        <p:sp>
          <p:nvSpPr>
            <p:cNvPr id="297" name="Google Shape;3978;p60">
              <a:extLst>
                <a:ext uri="{FF2B5EF4-FFF2-40B4-BE49-F238E27FC236}">
                  <a16:creationId xmlns:a16="http://schemas.microsoft.com/office/drawing/2014/main" id="{7BA4A7FC-4648-417E-B155-A8B0D0D5BC09}"/>
                </a:ext>
              </a:extLst>
            </p:cNvPr>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979;p60">
              <a:extLst>
                <a:ext uri="{FF2B5EF4-FFF2-40B4-BE49-F238E27FC236}">
                  <a16:creationId xmlns:a16="http://schemas.microsoft.com/office/drawing/2014/main" id="{6EF67D42-012C-4B5A-8358-FAC72CE0ACC0}"/>
                </a:ext>
              </a:extLst>
            </p:cNvPr>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980;p60">
              <a:extLst>
                <a:ext uri="{FF2B5EF4-FFF2-40B4-BE49-F238E27FC236}">
                  <a16:creationId xmlns:a16="http://schemas.microsoft.com/office/drawing/2014/main" id="{46949B45-EDD9-4A77-9612-4AFF1D06F1E5}"/>
                </a:ext>
              </a:extLst>
            </p:cNvPr>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981;p60">
              <a:extLst>
                <a:ext uri="{FF2B5EF4-FFF2-40B4-BE49-F238E27FC236}">
                  <a16:creationId xmlns:a16="http://schemas.microsoft.com/office/drawing/2014/main" id="{FE5F7B55-46D2-400B-B8B6-00B82C9E052E}"/>
                </a:ext>
              </a:extLst>
            </p:cNvPr>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982;p60">
              <a:extLst>
                <a:ext uri="{FF2B5EF4-FFF2-40B4-BE49-F238E27FC236}">
                  <a16:creationId xmlns:a16="http://schemas.microsoft.com/office/drawing/2014/main" id="{7D0EE947-79E9-4BFF-B6A2-41E3FDE36033}"/>
                </a:ext>
              </a:extLst>
            </p:cNvPr>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983;p60">
              <a:extLst>
                <a:ext uri="{FF2B5EF4-FFF2-40B4-BE49-F238E27FC236}">
                  <a16:creationId xmlns:a16="http://schemas.microsoft.com/office/drawing/2014/main" id="{34E921B3-2927-4E02-9310-78E5BD632BB0}"/>
                </a:ext>
              </a:extLst>
            </p:cNvPr>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984;p60">
              <a:extLst>
                <a:ext uri="{FF2B5EF4-FFF2-40B4-BE49-F238E27FC236}">
                  <a16:creationId xmlns:a16="http://schemas.microsoft.com/office/drawing/2014/main" id="{2CD21203-3408-4742-B248-7EDEB09C1ADE}"/>
                </a:ext>
              </a:extLst>
            </p:cNvPr>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985;p60">
              <a:extLst>
                <a:ext uri="{FF2B5EF4-FFF2-40B4-BE49-F238E27FC236}">
                  <a16:creationId xmlns:a16="http://schemas.microsoft.com/office/drawing/2014/main" id="{C420DB02-7102-4D0F-B6CF-01FB19B5F0A3}"/>
                </a:ext>
              </a:extLst>
            </p:cNvPr>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986;p60">
              <a:extLst>
                <a:ext uri="{FF2B5EF4-FFF2-40B4-BE49-F238E27FC236}">
                  <a16:creationId xmlns:a16="http://schemas.microsoft.com/office/drawing/2014/main" id="{0569E0F4-AB61-46F2-BDC1-59A668DC1E9C}"/>
                </a:ext>
              </a:extLst>
            </p:cNvPr>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987;p60">
              <a:extLst>
                <a:ext uri="{FF2B5EF4-FFF2-40B4-BE49-F238E27FC236}">
                  <a16:creationId xmlns:a16="http://schemas.microsoft.com/office/drawing/2014/main" id="{E5672C81-A29D-4EC0-BAC3-2ECA0B845EA1}"/>
                </a:ext>
              </a:extLst>
            </p:cNvPr>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988;p60">
              <a:extLst>
                <a:ext uri="{FF2B5EF4-FFF2-40B4-BE49-F238E27FC236}">
                  <a16:creationId xmlns:a16="http://schemas.microsoft.com/office/drawing/2014/main" id="{B5A85ED2-20B0-4A81-B5F8-A298029BC817}"/>
                </a:ext>
              </a:extLst>
            </p:cNvPr>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989;p60">
              <a:extLst>
                <a:ext uri="{FF2B5EF4-FFF2-40B4-BE49-F238E27FC236}">
                  <a16:creationId xmlns:a16="http://schemas.microsoft.com/office/drawing/2014/main" id="{6F1CFCF9-9AFB-482A-AB27-1E7493A5F946}"/>
                </a:ext>
              </a:extLst>
            </p:cNvPr>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990;p60">
              <a:extLst>
                <a:ext uri="{FF2B5EF4-FFF2-40B4-BE49-F238E27FC236}">
                  <a16:creationId xmlns:a16="http://schemas.microsoft.com/office/drawing/2014/main" id="{B8BBFA40-8EED-4281-BB71-A13312B51CC0}"/>
                </a:ext>
              </a:extLst>
            </p:cNvPr>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991;p60">
              <a:extLst>
                <a:ext uri="{FF2B5EF4-FFF2-40B4-BE49-F238E27FC236}">
                  <a16:creationId xmlns:a16="http://schemas.microsoft.com/office/drawing/2014/main" id="{C81EAECC-2110-4010-B138-55C395AF3B8E}"/>
                </a:ext>
              </a:extLst>
            </p:cNvPr>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992;p60">
              <a:extLst>
                <a:ext uri="{FF2B5EF4-FFF2-40B4-BE49-F238E27FC236}">
                  <a16:creationId xmlns:a16="http://schemas.microsoft.com/office/drawing/2014/main" id="{69E896CF-F494-4909-B0F3-A2E38324DD2C}"/>
                </a:ext>
              </a:extLst>
            </p:cNvPr>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93;p60">
              <a:extLst>
                <a:ext uri="{FF2B5EF4-FFF2-40B4-BE49-F238E27FC236}">
                  <a16:creationId xmlns:a16="http://schemas.microsoft.com/office/drawing/2014/main" id="{DC0D5B5D-837C-4A32-AB62-2F4F84D0ABA4}"/>
                </a:ext>
              </a:extLst>
            </p:cNvPr>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94;p60">
              <a:extLst>
                <a:ext uri="{FF2B5EF4-FFF2-40B4-BE49-F238E27FC236}">
                  <a16:creationId xmlns:a16="http://schemas.microsoft.com/office/drawing/2014/main" id="{419900AC-989A-4C40-8E96-359FA7281E3B}"/>
                </a:ext>
              </a:extLst>
            </p:cNvPr>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995;p60">
              <a:extLst>
                <a:ext uri="{FF2B5EF4-FFF2-40B4-BE49-F238E27FC236}">
                  <a16:creationId xmlns:a16="http://schemas.microsoft.com/office/drawing/2014/main" id="{5008EB81-F28C-4122-B413-BFBBCCF3A28E}"/>
                </a:ext>
              </a:extLst>
            </p:cNvPr>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996;p60">
              <a:extLst>
                <a:ext uri="{FF2B5EF4-FFF2-40B4-BE49-F238E27FC236}">
                  <a16:creationId xmlns:a16="http://schemas.microsoft.com/office/drawing/2014/main" id="{41A12F6C-455D-4C2E-8BF0-33DAFA597F43}"/>
                </a:ext>
              </a:extLst>
            </p:cNvPr>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997;p60">
              <a:extLst>
                <a:ext uri="{FF2B5EF4-FFF2-40B4-BE49-F238E27FC236}">
                  <a16:creationId xmlns:a16="http://schemas.microsoft.com/office/drawing/2014/main" id="{B9D5B5AC-0B93-4EDD-B1F0-4924864B4855}"/>
                </a:ext>
              </a:extLst>
            </p:cNvPr>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998;p60">
              <a:extLst>
                <a:ext uri="{FF2B5EF4-FFF2-40B4-BE49-F238E27FC236}">
                  <a16:creationId xmlns:a16="http://schemas.microsoft.com/office/drawing/2014/main" id="{054C56B7-F997-475A-9D48-8F1C155430B3}"/>
                </a:ext>
              </a:extLst>
            </p:cNvPr>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999;p60">
              <a:extLst>
                <a:ext uri="{FF2B5EF4-FFF2-40B4-BE49-F238E27FC236}">
                  <a16:creationId xmlns:a16="http://schemas.microsoft.com/office/drawing/2014/main" id="{D810B86B-0B43-4D3B-A9EC-8602E0D48C82}"/>
                </a:ext>
              </a:extLst>
            </p:cNvPr>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00;p60">
              <a:extLst>
                <a:ext uri="{FF2B5EF4-FFF2-40B4-BE49-F238E27FC236}">
                  <a16:creationId xmlns:a16="http://schemas.microsoft.com/office/drawing/2014/main" id="{3B688C64-F0B8-44DE-88E3-EB0CC6BAB8AA}"/>
                </a:ext>
              </a:extLst>
            </p:cNvPr>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01;p60">
              <a:extLst>
                <a:ext uri="{FF2B5EF4-FFF2-40B4-BE49-F238E27FC236}">
                  <a16:creationId xmlns:a16="http://schemas.microsoft.com/office/drawing/2014/main" id="{1CDE02A1-14F6-4B46-BFBD-BF0302DD63FE}"/>
                </a:ext>
              </a:extLst>
            </p:cNvPr>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02;p60">
              <a:extLst>
                <a:ext uri="{FF2B5EF4-FFF2-40B4-BE49-F238E27FC236}">
                  <a16:creationId xmlns:a16="http://schemas.microsoft.com/office/drawing/2014/main" id="{B1FA7316-1B9A-45AA-8FD1-4432C9DE6A82}"/>
                </a:ext>
              </a:extLst>
            </p:cNvPr>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03;p60">
              <a:extLst>
                <a:ext uri="{FF2B5EF4-FFF2-40B4-BE49-F238E27FC236}">
                  <a16:creationId xmlns:a16="http://schemas.microsoft.com/office/drawing/2014/main" id="{4ADD19BD-E34A-41FD-9C34-0AAB6B3D9B1E}"/>
                </a:ext>
              </a:extLst>
            </p:cNvPr>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04;p60">
              <a:extLst>
                <a:ext uri="{FF2B5EF4-FFF2-40B4-BE49-F238E27FC236}">
                  <a16:creationId xmlns:a16="http://schemas.microsoft.com/office/drawing/2014/main" id="{877114EF-7BAD-4A51-B48A-C7BBE3F507F0}"/>
                </a:ext>
              </a:extLst>
            </p:cNvPr>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05;p60">
              <a:extLst>
                <a:ext uri="{FF2B5EF4-FFF2-40B4-BE49-F238E27FC236}">
                  <a16:creationId xmlns:a16="http://schemas.microsoft.com/office/drawing/2014/main" id="{757D6692-6FAB-471E-852C-186B1CA3E961}"/>
                </a:ext>
              </a:extLst>
            </p:cNvPr>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06;p60">
              <a:extLst>
                <a:ext uri="{FF2B5EF4-FFF2-40B4-BE49-F238E27FC236}">
                  <a16:creationId xmlns:a16="http://schemas.microsoft.com/office/drawing/2014/main" id="{F4B52C48-0138-439B-ACA9-F186B151E04D}"/>
                </a:ext>
              </a:extLst>
            </p:cNvPr>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07;p60">
              <a:extLst>
                <a:ext uri="{FF2B5EF4-FFF2-40B4-BE49-F238E27FC236}">
                  <a16:creationId xmlns:a16="http://schemas.microsoft.com/office/drawing/2014/main" id="{1936EE1B-5EF4-4D28-983E-D71D4580E536}"/>
                </a:ext>
              </a:extLst>
            </p:cNvPr>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08;p60">
              <a:extLst>
                <a:ext uri="{FF2B5EF4-FFF2-40B4-BE49-F238E27FC236}">
                  <a16:creationId xmlns:a16="http://schemas.microsoft.com/office/drawing/2014/main" id="{4A98A6ED-293D-4A7E-A07F-21E944768D32}"/>
                </a:ext>
              </a:extLst>
            </p:cNvPr>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09;p60">
              <a:extLst>
                <a:ext uri="{FF2B5EF4-FFF2-40B4-BE49-F238E27FC236}">
                  <a16:creationId xmlns:a16="http://schemas.microsoft.com/office/drawing/2014/main" id="{AB7B6A7C-A2E6-47E7-B77D-941C5DDAB74F}"/>
                </a:ext>
              </a:extLst>
            </p:cNvPr>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10;p60">
              <a:extLst>
                <a:ext uri="{FF2B5EF4-FFF2-40B4-BE49-F238E27FC236}">
                  <a16:creationId xmlns:a16="http://schemas.microsoft.com/office/drawing/2014/main" id="{9AFC3DD9-4118-4248-9E9C-4F26D9318A90}"/>
                </a:ext>
              </a:extLst>
            </p:cNvPr>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11;p60">
              <a:extLst>
                <a:ext uri="{FF2B5EF4-FFF2-40B4-BE49-F238E27FC236}">
                  <a16:creationId xmlns:a16="http://schemas.microsoft.com/office/drawing/2014/main" id="{4433A8B3-25C3-42E8-93DD-F073551F813A}"/>
                </a:ext>
              </a:extLst>
            </p:cNvPr>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12;p60">
              <a:extLst>
                <a:ext uri="{FF2B5EF4-FFF2-40B4-BE49-F238E27FC236}">
                  <a16:creationId xmlns:a16="http://schemas.microsoft.com/office/drawing/2014/main" id="{AE1D7BEF-B32D-4D85-BA1A-A5F56AE350F3}"/>
                </a:ext>
              </a:extLst>
            </p:cNvPr>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13;p60">
              <a:extLst>
                <a:ext uri="{FF2B5EF4-FFF2-40B4-BE49-F238E27FC236}">
                  <a16:creationId xmlns:a16="http://schemas.microsoft.com/office/drawing/2014/main" id="{0EF473D4-65B8-4890-8185-F398899E0130}"/>
                </a:ext>
              </a:extLst>
            </p:cNvPr>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14;p60">
              <a:extLst>
                <a:ext uri="{FF2B5EF4-FFF2-40B4-BE49-F238E27FC236}">
                  <a16:creationId xmlns:a16="http://schemas.microsoft.com/office/drawing/2014/main" id="{A457EF74-C90E-4906-A6F3-8BE9F8C499B4}"/>
                </a:ext>
              </a:extLst>
            </p:cNvPr>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15;p60">
              <a:extLst>
                <a:ext uri="{FF2B5EF4-FFF2-40B4-BE49-F238E27FC236}">
                  <a16:creationId xmlns:a16="http://schemas.microsoft.com/office/drawing/2014/main" id="{BEFE1231-959E-4646-92C8-117229106E42}"/>
                </a:ext>
              </a:extLst>
            </p:cNvPr>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16;p60">
              <a:extLst>
                <a:ext uri="{FF2B5EF4-FFF2-40B4-BE49-F238E27FC236}">
                  <a16:creationId xmlns:a16="http://schemas.microsoft.com/office/drawing/2014/main" id="{BB6437E1-891B-4C28-8411-65EB12379E77}"/>
                </a:ext>
              </a:extLst>
            </p:cNvPr>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17;p60">
              <a:extLst>
                <a:ext uri="{FF2B5EF4-FFF2-40B4-BE49-F238E27FC236}">
                  <a16:creationId xmlns:a16="http://schemas.microsoft.com/office/drawing/2014/main" id="{8327DB13-5B89-49C9-829D-A0EEE7DDBCFF}"/>
                </a:ext>
              </a:extLst>
            </p:cNvPr>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18;p60">
              <a:extLst>
                <a:ext uri="{FF2B5EF4-FFF2-40B4-BE49-F238E27FC236}">
                  <a16:creationId xmlns:a16="http://schemas.microsoft.com/office/drawing/2014/main" id="{06E64DCF-2D4D-4FAC-8FEB-DC9DF0CD5937}"/>
                </a:ext>
              </a:extLst>
            </p:cNvPr>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19;p60">
              <a:extLst>
                <a:ext uri="{FF2B5EF4-FFF2-40B4-BE49-F238E27FC236}">
                  <a16:creationId xmlns:a16="http://schemas.microsoft.com/office/drawing/2014/main" id="{BE6C3A6F-6DBB-41E0-91DC-72268623EFD8}"/>
                </a:ext>
              </a:extLst>
            </p:cNvPr>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20;p60">
              <a:extLst>
                <a:ext uri="{FF2B5EF4-FFF2-40B4-BE49-F238E27FC236}">
                  <a16:creationId xmlns:a16="http://schemas.microsoft.com/office/drawing/2014/main" id="{FD12E339-657D-4170-AAB8-DE0976CF1182}"/>
                </a:ext>
              </a:extLst>
            </p:cNvPr>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21;p60">
              <a:extLst>
                <a:ext uri="{FF2B5EF4-FFF2-40B4-BE49-F238E27FC236}">
                  <a16:creationId xmlns:a16="http://schemas.microsoft.com/office/drawing/2014/main" id="{092E2056-E7C4-43F8-B089-43FEE1464714}"/>
                </a:ext>
              </a:extLst>
            </p:cNvPr>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22;p60">
              <a:extLst>
                <a:ext uri="{FF2B5EF4-FFF2-40B4-BE49-F238E27FC236}">
                  <a16:creationId xmlns:a16="http://schemas.microsoft.com/office/drawing/2014/main" id="{86259615-3A93-41D2-AA00-5E35DD90671A}"/>
                </a:ext>
              </a:extLst>
            </p:cNvPr>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23;p60">
              <a:extLst>
                <a:ext uri="{FF2B5EF4-FFF2-40B4-BE49-F238E27FC236}">
                  <a16:creationId xmlns:a16="http://schemas.microsoft.com/office/drawing/2014/main" id="{AA2CA6AD-1582-47E3-877E-97111075D0F0}"/>
                </a:ext>
              </a:extLst>
            </p:cNvPr>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24;p60">
              <a:extLst>
                <a:ext uri="{FF2B5EF4-FFF2-40B4-BE49-F238E27FC236}">
                  <a16:creationId xmlns:a16="http://schemas.microsoft.com/office/drawing/2014/main" id="{7545B7E2-ADA6-4C50-AF4C-B9D54D959733}"/>
                </a:ext>
              </a:extLst>
            </p:cNvPr>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25;p60">
              <a:extLst>
                <a:ext uri="{FF2B5EF4-FFF2-40B4-BE49-F238E27FC236}">
                  <a16:creationId xmlns:a16="http://schemas.microsoft.com/office/drawing/2014/main" id="{9D482A4B-F136-44DE-A383-EBD6229F01DB}"/>
                </a:ext>
              </a:extLst>
            </p:cNvPr>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026;p60">
              <a:extLst>
                <a:ext uri="{FF2B5EF4-FFF2-40B4-BE49-F238E27FC236}">
                  <a16:creationId xmlns:a16="http://schemas.microsoft.com/office/drawing/2014/main" id="{55F3E367-BA12-4E70-98D3-C0E7E6DE9901}"/>
                </a:ext>
              </a:extLst>
            </p:cNvPr>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027;p60">
              <a:extLst>
                <a:ext uri="{FF2B5EF4-FFF2-40B4-BE49-F238E27FC236}">
                  <a16:creationId xmlns:a16="http://schemas.microsoft.com/office/drawing/2014/main" id="{1F27BB8E-2087-4883-A035-060EA509481F}"/>
                </a:ext>
              </a:extLst>
            </p:cNvPr>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028;p60">
              <a:extLst>
                <a:ext uri="{FF2B5EF4-FFF2-40B4-BE49-F238E27FC236}">
                  <a16:creationId xmlns:a16="http://schemas.microsoft.com/office/drawing/2014/main" id="{81CFEBFA-D277-469A-A98E-439B0F5CEE5B}"/>
                </a:ext>
              </a:extLst>
            </p:cNvPr>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029;p60">
              <a:extLst>
                <a:ext uri="{FF2B5EF4-FFF2-40B4-BE49-F238E27FC236}">
                  <a16:creationId xmlns:a16="http://schemas.microsoft.com/office/drawing/2014/main" id="{DA74FD9F-00EF-4A5C-B9E3-4BF21DCF58C8}"/>
                </a:ext>
              </a:extLst>
            </p:cNvPr>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030;p60">
              <a:extLst>
                <a:ext uri="{FF2B5EF4-FFF2-40B4-BE49-F238E27FC236}">
                  <a16:creationId xmlns:a16="http://schemas.microsoft.com/office/drawing/2014/main" id="{7CA59AE6-39EE-48B6-AB37-4754A2125267}"/>
                </a:ext>
              </a:extLst>
            </p:cNvPr>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031;p60">
              <a:extLst>
                <a:ext uri="{FF2B5EF4-FFF2-40B4-BE49-F238E27FC236}">
                  <a16:creationId xmlns:a16="http://schemas.microsoft.com/office/drawing/2014/main" id="{6AD11C42-DD1A-452A-8BF6-05AA201C95D0}"/>
                </a:ext>
              </a:extLst>
            </p:cNvPr>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032;p60">
              <a:extLst>
                <a:ext uri="{FF2B5EF4-FFF2-40B4-BE49-F238E27FC236}">
                  <a16:creationId xmlns:a16="http://schemas.microsoft.com/office/drawing/2014/main" id="{847683BA-FB96-4259-BAD7-E59B7236AE36}"/>
                </a:ext>
              </a:extLst>
            </p:cNvPr>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033;p60">
              <a:extLst>
                <a:ext uri="{FF2B5EF4-FFF2-40B4-BE49-F238E27FC236}">
                  <a16:creationId xmlns:a16="http://schemas.microsoft.com/office/drawing/2014/main" id="{6093D9AD-9BB2-42C2-9A75-25CE513114EE}"/>
                </a:ext>
              </a:extLst>
            </p:cNvPr>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034;p60">
              <a:extLst>
                <a:ext uri="{FF2B5EF4-FFF2-40B4-BE49-F238E27FC236}">
                  <a16:creationId xmlns:a16="http://schemas.microsoft.com/office/drawing/2014/main" id="{35BE8149-22CB-46B4-9E93-1CC9D6004AB8}"/>
                </a:ext>
              </a:extLst>
            </p:cNvPr>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035;p60">
              <a:extLst>
                <a:ext uri="{FF2B5EF4-FFF2-40B4-BE49-F238E27FC236}">
                  <a16:creationId xmlns:a16="http://schemas.microsoft.com/office/drawing/2014/main" id="{CEE52407-C415-4EE2-94F3-75A629ED7EA2}"/>
                </a:ext>
              </a:extLst>
            </p:cNvPr>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036;p60">
              <a:extLst>
                <a:ext uri="{FF2B5EF4-FFF2-40B4-BE49-F238E27FC236}">
                  <a16:creationId xmlns:a16="http://schemas.microsoft.com/office/drawing/2014/main" id="{05F39A31-1BCA-46F1-8D84-CC774429AAFE}"/>
                </a:ext>
              </a:extLst>
            </p:cNvPr>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037;p60">
              <a:extLst>
                <a:ext uri="{FF2B5EF4-FFF2-40B4-BE49-F238E27FC236}">
                  <a16:creationId xmlns:a16="http://schemas.microsoft.com/office/drawing/2014/main" id="{E646DDBE-872B-4A56-88FC-1FC2B2BEE8EA}"/>
                </a:ext>
              </a:extLst>
            </p:cNvPr>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038;p60">
              <a:extLst>
                <a:ext uri="{FF2B5EF4-FFF2-40B4-BE49-F238E27FC236}">
                  <a16:creationId xmlns:a16="http://schemas.microsoft.com/office/drawing/2014/main" id="{58CD1E6F-DC4E-4B6D-A927-A407D5A0ACC5}"/>
                </a:ext>
              </a:extLst>
            </p:cNvPr>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039;p60">
              <a:extLst>
                <a:ext uri="{FF2B5EF4-FFF2-40B4-BE49-F238E27FC236}">
                  <a16:creationId xmlns:a16="http://schemas.microsoft.com/office/drawing/2014/main" id="{D3266D9E-D095-4736-9A45-FC381EC55FB1}"/>
                </a:ext>
              </a:extLst>
            </p:cNvPr>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040;p60">
              <a:extLst>
                <a:ext uri="{FF2B5EF4-FFF2-40B4-BE49-F238E27FC236}">
                  <a16:creationId xmlns:a16="http://schemas.microsoft.com/office/drawing/2014/main" id="{E7DFC8AD-13F7-4488-B6C9-07E1212F46E4}"/>
                </a:ext>
              </a:extLst>
            </p:cNvPr>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041;p60">
              <a:extLst>
                <a:ext uri="{FF2B5EF4-FFF2-40B4-BE49-F238E27FC236}">
                  <a16:creationId xmlns:a16="http://schemas.microsoft.com/office/drawing/2014/main" id="{64AE009A-8EFB-4389-A3C1-60BD87EE7949}"/>
                </a:ext>
              </a:extLst>
            </p:cNvPr>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042;p60">
              <a:extLst>
                <a:ext uri="{FF2B5EF4-FFF2-40B4-BE49-F238E27FC236}">
                  <a16:creationId xmlns:a16="http://schemas.microsoft.com/office/drawing/2014/main" id="{D41FA877-1F0E-4B90-9B5D-81EC6AB3B5B7}"/>
                </a:ext>
              </a:extLst>
            </p:cNvPr>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043;p60">
              <a:extLst>
                <a:ext uri="{FF2B5EF4-FFF2-40B4-BE49-F238E27FC236}">
                  <a16:creationId xmlns:a16="http://schemas.microsoft.com/office/drawing/2014/main" id="{8C4AB3CD-CB05-416A-BFB3-75B1480BB190}"/>
                </a:ext>
              </a:extLst>
            </p:cNvPr>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044;p60">
              <a:extLst>
                <a:ext uri="{FF2B5EF4-FFF2-40B4-BE49-F238E27FC236}">
                  <a16:creationId xmlns:a16="http://schemas.microsoft.com/office/drawing/2014/main" id="{5CA6F464-76D1-4386-A0A6-453A29D6379B}"/>
                </a:ext>
              </a:extLst>
            </p:cNvPr>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045;p60">
              <a:extLst>
                <a:ext uri="{FF2B5EF4-FFF2-40B4-BE49-F238E27FC236}">
                  <a16:creationId xmlns:a16="http://schemas.microsoft.com/office/drawing/2014/main" id="{531487FB-7CBB-4110-8A50-88F0D68CBE90}"/>
                </a:ext>
              </a:extLst>
            </p:cNvPr>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046;p60">
              <a:extLst>
                <a:ext uri="{FF2B5EF4-FFF2-40B4-BE49-F238E27FC236}">
                  <a16:creationId xmlns:a16="http://schemas.microsoft.com/office/drawing/2014/main" id="{08777E94-F995-49CE-B5B5-C500F6924503}"/>
                </a:ext>
              </a:extLst>
            </p:cNvPr>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047;p60">
              <a:extLst>
                <a:ext uri="{FF2B5EF4-FFF2-40B4-BE49-F238E27FC236}">
                  <a16:creationId xmlns:a16="http://schemas.microsoft.com/office/drawing/2014/main" id="{CCABB5AC-E435-46F1-B61A-2C8A1E5C96AF}"/>
                </a:ext>
              </a:extLst>
            </p:cNvPr>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048;p60">
              <a:extLst>
                <a:ext uri="{FF2B5EF4-FFF2-40B4-BE49-F238E27FC236}">
                  <a16:creationId xmlns:a16="http://schemas.microsoft.com/office/drawing/2014/main" id="{55108ED2-F775-4E03-9863-D79BA72EAA87}"/>
                </a:ext>
              </a:extLst>
            </p:cNvPr>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049;p60">
              <a:extLst>
                <a:ext uri="{FF2B5EF4-FFF2-40B4-BE49-F238E27FC236}">
                  <a16:creationId xmlns:a16="http://schemas.microsoft.com/office/drawing/2014/main" id="{3BB69DAD-02DA-436F-A41E-E7B95FD31E50}"/>
                </a:ext>
              </a:extLst>
            </p:cNvPr>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050;p60">
              <a:extLst>
                <a:ext uri="{FF2B5EF4-FFF2-40B4-BE49-F238E27FC236}">
                  <a16:creationId xmlns:a16="http://schemas.microsoft.com/office/drawing/2014/main" id="{391A0604-81C3-445D-8D66-A3F1B4BE5B13}"/>
                </a:ext>
              </a:extLst>
            </p:cNvPr>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051;p60">
              <a:extLst>
                <a:ext uri="{FF2B5EF4-FFF2-40B4-BE49-F238E27FC236}">
                  <a16:creationId xmlns:a16="http://schemas.microsoft.com/office/drawing/2014/main" id="{44D74C4B-63F0-4E7D-937B-E3E4D7DB68D8}"/>
                </a:ext>
              </a:extLst>
            </p:cNvPr>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052;p60">
              <a:extLst>
                <a:ext uri="{FF2B5EF4-FFF2-40B4-BE49-F238E27FC236}">
                  <a16:creationId xmlns:a16="http://schemas.microsoft.com/office/drawing/2014/main" id="{6FA167F1-3D3E-40FB-949F-3CD05477FB86}"/>
                </a:ext>
              </a:extLst>
            </p:cNvPr>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053;p60">
              <a:extLst>
                <a:ext uri="{FF2B5EF4-FFF2-40B4-BE49-F238E27FC236}">
                  <a16:creationId xmlns:a16="http://schemas.microsoft.com/office/drawing/2014/main" id="{8F369E9B-10DA-4C42-A960-A2770AABC06D}"/>
                </a:ext>
              </a:extLst>
            </p:cNvPr>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054;p60">
              <a:extLst>
                <a:ext uri="{FF2B5EF4-FFF2-40B4-BE49-F238E27FC236}">
                  <a16:creationId xmlns:a16="http://schemas.microsoft.com/office/drawing/2014/main" id="{4B4C50ED-8D5A-49AE-8CFD-95ACD71079D0}"/>
                </a:ext>
              </a:extLst>
            </p:cNvPr>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055;p60">
              <a:extLst>
                <a:ext uri="{FF2B5EF4-FFF2-40B4-BE49-F238E27FC236}">
                  <a16:creationId xmlns:a16="http://schemas.microsoft.com/office/drawing/2014/main" id="{EDFB1B9B-B1D6-455E-945B-96375C1424C4}"/>
                </a:ext>
              </a:extLst>
            </p:cNvPr>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056;p60">
              <a:extLst>
                <a:ext uri="{FF2B5EF4-FFF2-40B4-BE49-F238E27FC236}">
                  <a16:creationId xmlns:a16="http://schemas.microsoft.com/office/drawing/2014/main" id="{ED7B118C-53A4-4B3A-A011-5F6ECDD7024D}"/>
                </a:ext>
              </a:extLst>
            </p:cNvPr>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057;p60">
              <a:extLst>
                <a:ext uri="{FF2B5EF4-FFF2-40B4-BE49-F238E27FC236}">
                  <a16:creationId xmlns:a16="http://schemas.microsoft.com/office/drawing/2014/main" id="{44BA2D99-4556-43CF-B2F7-50F439B2697E}"/>
                </a:ext>
              </a:extLst>
            </p:cNvPr>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058;p60">
              <a:extLst>
                <a:ext uri="{FF2B5EF4-FFF2-40B4-BE49-F238E27FC236}">
                  <a16:creationId xmlns:a16="http://schemas.microsoft.com/office/drawing/2014/main" id="{D305F1F7-060B-4FA4-8775-CBBC2D3E90FE}"/>
                </a:ext>
              </a:extLst>
            </p:cNvPr>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059;p60">
              <a:extLst>
                <a:ext uri="{FF2B5EF4-FFF2-40B4-BE49-F238E27FC236}">
                  <a16:creationId xmlns:a16="http://schemas.microsoft.com/office/drawing/2014/main" id="{F99B3CE0-9F2B-4F88-8B88-A1F4DC1B8C50}"/>
                </a:ext>
              </a:extLst>
            </p:cNvPr>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060;p60">
              <a:extLst>
                <a:ext uri="{FF2B5EF4-FFF2-40B4-BE49-F238E27FC236}">
                  <a16:creationId xmlns:a16="http://schemas.microsoft.com/office/drawing/2014/main" id="{9B0ACF9E-787B-4AAA-BAF3-2E37E2146C17}"/>
                </a:ext>
              </a:extLst>
            </p:cNvPr>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061;p60">
              <a:extLst>
                <a:ext uri="{FF2B5EF4-FFF2-40B4-BE49-F238E27FC236}">
                  <a16:creationId xmlns:a16="http://schemas.microsoft.com/office/drawing/2014/main" id="{F190806E-D727-4D13-A873-37B78D673917}"/>
                </a:ext>
              </a:extLst>
            </p:cNvPr>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062;p60">
              <a:extLst>
                <a:ext uri="{FF2B5EF4-FFF2-40B4-BE49-F238E27FC236}">
                  <a16:creationId xmlns:a16="http://schemas.microsoft.com/office/drawing/2014/main" id="{DDEF099A-B580-41B3-A330-33801AD35B1E}"/>
                </a:ext>
              </a:extLst>
            </p:cNvPr>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063;p60">
              <a:extLst>
                <a:ext uri="{FF2B5EF4-FFF2-40B4-BE49-F238E27FC236}">
                  <a16:creationId xmlns:a16="http://schemas.microsoft.com/office/drawing/2014/main" id="{12C5AE71-AE07-4F92-8511-0FD1463EF35D}"/>
                </a:ext>
              </a:extLst>
            </p:cNvPr>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064;p60">
              <a:extLst>
                <a:ext uri="{FF2B5EF4-FFF2-40B4-BE49-F238E27FC236}">
                  <a16:creationId xmlns:a16="http://schemas.microsoft.com/office/drawing/2014/main" id="{4A0415E9-E130-4FB7-A0CF-3ED66B8B3E4F}"/>
                </a:ext>
              </a:extLst>
            </p:cNvPr>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065;p60">
              <a:extLst>
                <a:ext uri="{FF2B5EF4-FFF2-40B4-BE49-F238E27FC236}">
                  <a16:creationId xmlns:a16="http://schemas.microsoft.com/office/drawing/2014/main" id="{6F81C709-DE87-47F8-A02C-BE93583AFCFA}"/>
                </a:ext>
              </a:extLst>
            </p:cNvPr>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066;p60">
              <a:extLst>
                <a:ext uri="{FF2B5EF4-FFF2-40B4-BE49-F238E27FC236}">
                  <a16:creationId xmlns:a16="http://schemas.microsoft.com/office/drawing/2014/main" id="{1E882DF5-A33C-4E23-88FF-293A3845B5D5}"/>
                </a:ext>
              </a:extLst>
            </p:cNvPr>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067;p60">
              <a:extLst>
                <a:ext uri="{FF2B5EF4-FFF2-40B4-BE49-F238E27FC236}">
                  <a16:creationId xmlns:a16="http://schemas.microsoft.com/office/drawing/2014/main" id="{1C883D42-C56B-4728-861F-7305F74D9F9A}"/>
                </a:ext>
              </a:extLst>
            </p:cNvPr>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068;p60">
              <a:extLst>
                <a:ext uri="{FF2B5EF4-FFF2-40B4-BE49-F238E27FC236}">
                  <a16:creationId xmlns:a16="http://schemas.microsoft.com/office/drawing/2014/main" id="{FA3E98A1-5714-4A3F-97DC-178C4BA867D5}"/>
                </a:ext>
              </a:extLst>
            </p:cNvPr>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069;p60">
              <a:extLst>
                <a:ext uri="{FF2B5EF4-FFF2-40B4-BE49-F238E27FC236}">
                  <a16:creationId xmlns:a16="http://schemas.microsoft.com/office/drawing/2014/main" id="{5BBB0F71-6A70-47BD-A083-8C3894F42748}"/>
                </a:ext>
              </a:extLst>
            </p:cNvPr>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070;p60">
              <a:extLst>
                <a:ext uri="{FF2B5EF4-FFF2-40B4-BE49-F238E27FC236}">
                  <a16:creationId xmlns:a16="http://schemas.microsoft.com/office/drawing/2014/main" id="{F3D7BD34-FABD-49FC-9B37-A60DCC7DAFAD}"/>
                </a:ext>
              </a:extLst>
            </p:cNvPr>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071;p60">
              <a:extLst>
                <a:ext uri="{FF2B5EF4-FFF2-40B4-BE49-F238E27FC236}">
                  <a16:creationId xmlns:a16="http://schemas.microsoft.com/office/drawing/2014/main" id="{A35D0ED1-4F62-48C7-AD94-DEE43FA8641C}"/>
                </a:ext>
              </a:extLst>
            </p:cNvPr>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072;p60">
              <a:extLst>
                <a:ext uri="{FF2B5EF4-FFF2-40B4-BE49-F238E27FC236}">
                  <a16:creationId xmlns:a16="http://schemas.microsoft.com/office/drawing/2014/main" id="{A50D7495-1777-4CA6-8E6B-A558926BB967}"/>
                </a:ext>
              </a:extLst>
            </p:cNvPr>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073;p60">
              <a:extLst>
                <a:ext uri="{FF2B5EF4-FFF2-40B4-BE49-F238E27FC236}">
                  <a16:creationId xmlns:a16="http://schemas.microsoft.com/office/drawing/2014/main" id="{6AF1FE85-907E-477D-B1B9-83A378A75C98}"/>
                </a:ext>
              </a:extLst>
            </p:cNvPr>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074;p60">
              <a:extLst>
                <a:ext uri="{FF2B5EF4-FFF2-40B4-BE49-F238E27FC236}">
                  <a16:creationId xmlns:a16="http://schemas.microsoft.com/office/drawing/2014/main" id="{900BB1D8-2109-47A8-9C4C-85BFD7A109CF}"/>
                </a:ext>
              </a:extLst>
            </p:cNvPr>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075;p60">
              <a:extLst>
                <a:ext uri="{FF2B5EF4-FFF2-40B4-BE49-F238E27FC236}">
                  <a16:creationId xmlns:a16="http://schemas.microsoft.com/office/drawing/2014/main" id="{64BB6B1D-60A8-4938-BEB5-CF920611D847}"/>
                </a:ext>
              </a:extLst>
            </p:cNvPr>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076;p60">
              <a:extLst>
                <a:ext uri="{FF2B5EF4-FFF2-40B4-BE49-F238E27FC236}">
                  <a16:creationId xmlns:a16="http://schemas.microsoft.com/office/drawing/2014/main" id="{094DD841-A2DF-4AE3-ABB3-929EA7C6F4C6}"/>
                </a:ext>
              </a:extLst>
            </p:cNvPr>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077;p60">
              <a:extLst>
                <a:ext uri="{FF2B5EF4-FFF2-40B4-BE49-F238E27FC236}">
                  <a16:creationId xmlns:a16="http://schemas.microsoft.com/office/drawing/2014/main" id="{FEB00673-98E5-44C8-BE4B-D66FEE69AA30}"/>
                </a:ext>
              </a:extLst>
            </p:cNvPr>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078;p60">
              <a:extLst>
                <a:ext uri="{FF2B5EF4-FFF2-40B4-BE49-F238E27FC236}">
                  <a16:creationId xmlns:a16="http://schemas.microsoft.com/office/drawing/2014/main" id="{EB1C4FC8-AAC4-4D3B-A4CD-27016D10F17A}"/>
                </a:ext>
              </a:extLst>
            </p:cNvPr>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079;p60">
              <a:extLst>
                <a:ext uri="{FF2B5EF4-FFF2-40B4-BE49-F238E27FC236}">
                  <a16:creationId xmlns:a16="http://schemas.microsoft.com/office/drawing/2014/main" id="{2FF81C18-6C1E-494C-9593-1FA59EA2D812}"/>
                </a:ext>
              </a:extLst>
            </p:cNvPr>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080;p60">
              <a:extLst>
                <a:ext uri="{FF2B5EF4-FFF2-40B4-BE49-F238E27FC236}">
                  <a16:creationId xmlns:a16="http://schemas.microsoft.com/office/drawing/2014/main" id="{4BD3B6BA-62DD-4527-B0AD-8CFBCAD07629}"/>
                </a:ext>
              </a:extLst>
            </p:cNvPr>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81;p60">
              <a:extLst>
                <a:ext uri="{FF2B5EF4-FFF2-40B4-BE49-F238E27FC236}">
                  <a16:creationId xmlns:a16="http://schemas.microsoft.com/office/drawing/2014/main" id="{F2B6E619-712E-4DAB-9784-F237F48B81E5}"/>
                </a:ext>
              </a:extLst>
            </p:cNvPr>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82;p60">
              <a:extLst>
                <a:ext uri="{FF2B5EF4-FFF2-40B4-BE49-F238E27FC236}">
                  <a16:creationId xmlns:a16="http://schemas.microsoft.com/office/drawing/2014/main" id="{25327E7C-F8B3-423F-8F01-961BB1B115A1}"/>
                </a:ext>
              </a:extLst>
            </p:cNvPr>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83;p60">
              <a:extLst>
                <a:ext uri="{FF2B5EF4-FFF2-40B4-BE49-F238E27FC236}">
                  <a16:creationId xmlns:a16="http://schemas.microsoft.com/office/drawing/2014/main" id="{07E4878F-977D-4EDB-8349-5CB6A8FC102E}"/>
                </a:ext>
              </a:extLst>
            </p:cNvPr>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84;p60">
              <a:extLst>
                <a:ext uri="{FF2B5EF4-FFF2-40B4-BE49-F238E27FC236}">
                  <a16:creationId xmlns:a16="http://schemas.microsoft.com/office/drawing/2014/main" id="{40DC889C-E3A7-46B5-9FBA-D32C4C52B45C}"/>
                </a:ext>
              </a:extLst>
            </p:cNvPr>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85;p60">
              <a:extLst>
                <a:ext uri="{FF2B5EF4-FFF2-40B4-BE49-F238E27FC236}">
                  <a16:creationId xmlns:a16="http://schemas.microsoft.com/office/drawing/2014/main" id="{F9F0E1FF-B1EC-491E-AA20-196B6D7BCCD0}"/>
                </a:ext>
              </a:extLst>
            </p:cNvPr>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86;p60">
              <a:extLst>
                <a:ext uri="{FF2B5EF4-FFF2-40B4-BE49-F238E27FC236}">
                  <a16:creationId xmlns:a16="http://schemas.microsoft.com/office/drawing/2014/main" id="{01DF7B9F-DFCA-4BFB-BA13-2979C64ABED0}"/>
                </a:ext>
              </a:extLst>
            </p:cNvPr>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87;p60">
              <a:extLst>
                <a:ext uri="{FF2B5EF4-FFF2-40B4-BE49-F238E27FC236}">
                  <a16:creationId xmlns:a16="http://schemas.microsoft.com/office/drawing/2014/main" id="{F82D0E44-1287-4E3E-878D-E4D695C52DCA}"/>
                </a:ext>
              </a:extLst>
            </p:cNvPr>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88;p60">
              <a:extLst>
                <a:ext uri="{FF2B5EF4-FFF2-40B4-BE49-F238E27FC236}">
                  <a16:creationId xmlns:a16="http://schemas.microsoft.com/office/drawing/2014/main" id="{D9FE3212-90BA-4ECB-9EAF-1BF8E1C54B31}"/>
                </a:ext>
              </a:extLst>
            </p:cNvPr>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9;p60">
              <a:extLst>
                <a:ext uri="{FF2B5EF4-FFF2-40B4-BE49-F238E27FC236}">
                  <a16:creationId xmlns:a16="http://schemas.microsoft.com/office/drawing/2014/main" id="{4225BCB3-28D9-4EB5-A013-D6540CC17944}"/>
                </a:ext>
              </a:extLst>
            </p:cNvPr>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0;p60">
              <a:extLst>
                <a:ext uri="{FF2B5EF4-FFF2-40B4-BE49-F238E27FC236}">
                  <a16:creationId xmlns:a16="http://schemas.microsoft.com/office/drawing/2014/main" id="{EA0DF9A6-1F49-4B12-A497-9A74CE7F6AE4}"/>
                </a:ext>
              </a:extLst>
            </p:cNvPr>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091;p60">
              <a:extLst>
                <a:ext uri="{FF2B5EF4-FFF2-40B4-BE49-F238E27FC236}">
                  <a16:creationId xmlns:a16="http://schemas.microsoft.com/office/drawing/2014/main" id="{72F340C1-F8A2-47D6-BA6E-24B81E5D32F9}"/>
                </a:ext>
              </a:extLst>
            </p:cNvPr>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092;p60">
              <a:extLst>
                <a:ext uri="{FF2B5EF4-FFF2-40B4-BE49-F238E27FC236}">
                  <a16:creationId xmlns:a16="http://schemas.microsoft.com/office/drawing/2014/main" id="{5F587BDA-528B-4A60-BF6E-B75C490EE57A}"/>
                </a:ext>
              </a:extLst>
            </p:cNvPr>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093;p60">
              <a:extLst>
                <a:ext uri="{FF2B5EF4-FFF2-40B4-BE49-F238E27FC236}">
                  <a16:creationId xmlns:a16="http://schemas.microsoft.com/office/drawing/2014/main" id="{E6A51A43-2BA4-42F1-86EF-A6425519A87C}"/>
                </a:ext>
              </a:extLst>
            </p:cNvPr>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094;p60">
              <a:extLst>
                <a:ext uri="{FF2B5EF4-FFF2-40B4-BE49-F238E27FC236}">
                  <a16:creationId xmlns:a16="http://schemas.microsoft.com/office/drawing/2014/main" id="{933609FC-9E0D-42E6-9C73-4F3FAFC9E175}"/>
                </a:ext>
              </a:extLst>
            </p:cNvPr>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095;p60">
              <a:extLst>
                <a:ext uri="{FF2B5EF4-FFF2-40B4-BE49-F238E27FC236}">
                  <a16:creationId xmlns:a16="http://schemas.microsoft.com/office/drawing/2014/main" id="{5E2CC00E-8BBB-49B2-9696-15C0E1FCDCB9}"/>
                </a:ext>
              </a:extLst>
            </p:cNvPr>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096;p60">
              <a:extLst>
                <a:ext uri="{FF2B5EF4-FFF2-40B4-BE49-F238E27FC236}">
                  <a16:creationId xmlns:a16="http://schemas.microsoft.com/office/drawing/2014/main" id="{BAA8FA29-915A-45DD-8ABB-30C3777ED704}"/>
                </a:ext>
              </a:extLst>
            </p:cNvPr>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097;p60">
              <a:extLst>
                <a:ext uri="{FF2B5EF4-FFF2-40B4-BE49-F238E27FC236}">
                  <a16:creationId xmlns:a16="http://schemas.microsoft.com/office/drawing/2014/main" id="{10682C15-1EE5-4B77-8AAB-19D150CF7723}"/>
                </a:ext>
              </a:extLst>
            </p:cNvPr>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098;p60">
              <a:extLst>
                <a:ext uri="{FF2B5EF4-FFF2-40B4-BE49-F238E27FC236}">
                  <a16:creationId xmlns:a16="http://schemas.microsoft.com/office/drawing/2014/main" id="{A97957B8-9D91-405A-A31F-D23297F1339F}"/>
                </a:ext>
              </a:extLst>
            </p:cNvPr>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099;p60">
              <a:extLst>
                <a:ext uri="{FF2B5EF4-FFF2-40B4-BE49-F238E27FC236}">
                  <a16:creationId xmlns:a16="http://schemas.microsoft.com/office/drawing/2014/main" id="{8B2550B1-8EDF-47AD-BFB6-4F6AF499F187}"/>
                </a:ext>
              </a:extLst>
            </p:cNvPr>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00;p60">
              <a:extLst>
                <a:ext uri="{FF2B5EF4-FFF2-40B4-BE49-F238E27FC236}">
                  <a16:creationId xmlns:a16="http://schemas.microsoft.com/office/drawing/2014/main" id="{E27B46DF-AB32-471A-9EE3-92E2F3722EC1}"/>
                </a:ext>
              </a:extLst>
            </p:cNvPr>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101;p60">
              <a:extLst>
                <a:ext uri="{FF2B5EF4-FFF2-40B4-BE49-F238E27FC236}">
                  <a16:creationId xmlns:a16="http://schemas.microsoft.com/office/drawing/2014/main" id="{33614715-13F9-44D0-828E-442C2F629522}"/>
                </a:ext>
              </a:extLst>
            </p:cNvPr>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102;p60">
              <a:extLst>
                <a:ext uri="{FF2B5EF4-FFF2-40B4-BE49-F238E27FC236}">
                  <a16:creationId xmlns:a16="http://schemas.microsoft.com/office/drawing/2014/main" id="{85696747-0FDB-402C-9D06-1C7BBEE7776D}"/>
                </a:ext>
              </a:extLst>
            </p:cNvPr>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103;p60">
              <a:extLst>
                <a:ext uri="{FF2B5EF4-FFF2-40B4-BE49-F238E27FC236}">
                  <a16:creationId xmlns:a16="http://schemas.microsoft.com/office/drawing/2014/main" id="{EBA3B95F-A696-416A-944A-F2ADD8F94F94}"/>
                </a:ext>
              </a:extLst>
            </p:cNvPr>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104;p60">
              <a:extLst>
                <a:ext uri="{FF2B5EF4-FFF2-40B4-BE49-F238E27FC236}">
                  <a16:creationId xmlns:a16="http://schemas.microsoft.com/office/drawing/2014/main" id="{7FAF9E6D-54DD-439F-A64A-428FB52CFA02}"/>
                </a:ext>
              </a:extLst>
            </p:cNvPr>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105;p60">
              <a:extLst>
                <a:ext uri="{FF2B5EF4-FFF2-40B4-BE49-F238E27FC236}">
                  <a16:creationId xmlns:a16="http://schemas.microsoft.com/office/drawing/2014/main" id="{2FED7024-8706-4403-8882-E4E4F3EE284E}"/>
                </a:ext>
              </a:extLst>
            </p:cNvPr>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727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1185518" y="635836"/>
            <a:ext cx="4869200" cy="4899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6) </a:t>
            </a:r>
            <a:r>
              <a:rPr lang="en-IE" dirty="0"/>
              <a:t>SUMMARY</a:t>
            </a:r>
            <a:endParaRPr dirty="0"/>
          </a:p>
        </p:txBody>
      </p:sp>
      <p:grpSp>
        <p:nvGrpSpPr>
          <p:cNvPr id="1658" name="Google Shape;1658;p40"/>
          <p:cNvGrpSpPr/>
          <p:nvPr/>
        </p:nvGrpSpPr>
        <p:grpSpPr>
          <a:xfrm>
            <a:off x="7140825" y="1655336"/>
            <a:ext cx="1404877" cy="3025504"/>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0"/>
          <p:cNvSpPr txBox="1">
            <a:spLocks noGrp="1"/>
          </p:cNvSpPr>
          <p:nvPr>
            <p:ph type="body" idx="1"/>
          </p:nvPr>
        </p:nvSpPr>
        <p:spPr>
          <a:xfrm>
            <a:off x="2707417" y="1490917"/>
            <a:ext cx="5053064" cy="2908226"/>
          </a:xfrm>
          <a:prstGeom prst="rect">
            <a:avLst/>
          </a:prstGeom>
        </p:spPr>
        <p:txBody>
          <a:bodyPr spcFirstLastPara="1" wrap="square" lIns="91425" tIns="91425" rIns="91425" bIns="91425" anchor="t" anchorCtr="0">
            <a:noAutofit/>
          </a:bodyPr>
          <a:lstStyle/>
          <a:p>
            <a:pPr marL="171450" indent="-171450" algn="l">
              <a:spcAft>
                <a:spcPts val="1600"/>
              </a:spcAft>
            </a:pPr>
            <a:r>
              <a:rPr lang="en-IE" sz="1400" dirty="0"/>
              <a:t>Project scope</a:t>
            </a:r>
          </a:p>
          <a:p>
            <a:pPr marL="171450" indent="-171450" algn="l">
              <a:spcAft>
                <a:spcPts val="1600"/>
              </a:spcAft>
            </a:pPr>
            <a:r>
              <a:rPr lang="en-IE" sz="1400" dirty="0"/>
              <a:t>PWM to control the motor</a:t>
            </a:r>
          </a:p>
          <a:p>
            <a:pPr marL="171450" indent="-171450" algn="l">
              <a:spcAft>
                <a:spcPts val="1600"/>
              </a:spcAft>
            </a:pPr>
            <a:r>
              <a:rPr lang="en-IE" sz="1400" dirty="0"/>
              <a:t>Power stage (MOSFET &amp; MOSFET driver)</a:t>
            </a:r>
          </a:p>
          <a:p>
            <a:pPr marL="171450" indent="-171450" algn="l">
              <a:spcAft>
                <a:spcPts val="1600"/>
              </a:spcAft>
            </a:pPr>
            <a:r>
              <a:rPr lang="en-IE" sz="1400" dirty="0"/>
              <a:t>General concept of circuit operation</a:t>
            </a:r>
          </a:p>
          <a:p>
            <a:pPr marL="171450" indent="-171450" algn="l">
              <a:spcAft>
                <a:spcPts val="1600"/>
              </a:spcAft>
            </a:pPr>
            <a:r>
              <a:rPr lang="en-IE" sz="1400" dirty="0"/>
              <a:t>Next developments</a:t>
            </a:r>
            <a:endParaRPr sz="1400" dirty="0"/>
          </a:p>
        </p:txBody>
      </p:sp>
      <p:pic>
        <p:nvPicPr>
          <p:cNvPr id="162" name="Picture 161">
            <a:extLst>
              <a:ext uri="{FF2B5EF4-FFF2-40B4-BE49-F238E27FC236}">
                <a16:creationId xmlns:a16="http://schemas.microsoft.com/office/drawing/2014/main" id="{9DCC9D98-1C36-407C-9EAF-A6C8885B1303}"/>
              </a:ext>
            </a:extLst>
          </p:cNvPr>
          <p:cNvPicPr>
            <a:picLocks noChangeAspect="1"/>
          </p:cNvPicPr>
          <p:nvPr/>
        </p:nvPicPr>
        <p:blipFill>
          <a:blip r:embed="rId3"/>
          <a:stretch>
            <a:fillRect/>
          </a:stretch>
        </p:blipFill>
        <p:spPr>
          <a:xfrm>
            <a:off x="7199510" y="212210"/>
            <a:ext cx="1677643" cy="1057073"/>
          </a:xfrm>
          <a:prstGeom prst="rect">
            <a:avLst/>
          </a:prstGeom>
        </p:spPr>
      </p:pic>
      <p:pic>
        <p:nvPicPr>
          <p:cNvPr id="163" name="Picture 162">
            <a:extLst>
              <a:ext uri="{FF2B5EF4-FFF2-40B4-BE49-F238E27FC236}">
                <a16:creationId xmlns:a16="http://schemas.microsoft.com/office/drawing/2014/main" id="{A0A1DB81-E5B5-4998-B049-255D805B6BB9}"/>
              </a:ext>
            </a:extLst>
          </p:cNvPr>
          <p:cNvPicPr>
            <a:picLocks noChangeAspect="1"/>
          </p:cNvPicPr>
          <p:nvPr/>
        </p:nvPicPr>
        <p:blipFill>
          <a:blip r:embed="rId4"/>
          <a:stretch>
            <a:fillRect/>
          </a:stretch>
        </p:blipFill>
        <p:spPr>
          <a:xfrm rot="10800000" flipH="1" flipV="1">
            <a:off x="1185518" y="4232798"/>
            <a:ext cx="1602419" cy="469052"/>
          </a:xfrm>
          <a:prstGeom prst="rect">
            <a:avLst/>
          </a:prstGeom>
        </p:spPr>
      </p:pic>
    </p:spTree>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F5F5F5"/>
      </a:lt2>
      <a:accent1>
        <a:srgbClr val="045A68"/>
      </a:accent1>
      <a:accent2>
        <a:srgbClr val="19B5B1"/>
      </a:accent2>
      <a:accent3>
        <a:srgbClr val="263238"/>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1" ma:contentTypeDescription="Create a new document." ma:contentTypeScope="" ma:versionID="3469f9d9663146d2fb439e449377a5e1">
  <xsd:schema xmlns:xsd="http://www.w3.org/2001/XMLSchema" xmlns:xs="http://www.w3.org/2001/XMLSchema" xmlns:p="http://schemas.microsoft.com/office/2006/metadata/properties" xmlns:ns3="186a8af6-524e-48fb-a2b5-8db5625d742b" xmlns:ns4="8713c86b-11c3-4892-8b22-8e1103c1c89f" targetNamespace="http://schemas.microsoft.com/office/2006/metadata/properties" ma:root="true" ma:fieldsID="a5c6b74fbdbab5caee59006e45659d92" ns3:_="" ns4:_="">
    <xsd:import namespace="186a8af6-524e-48fb-a2b5-8db5625d742b"/>
    <xsd:import namespace="8713c86b-11c3-4892-8b22-8e1103c1c89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F249AF-5486-42AE-A247-5D516E7CEA3B}">
  <ds:schemaRefs>
    <ds:schemaRef ds:uri="http://schemas.microsoft.com/sharepoint/v3/contenttype/forms"/>
  </ds:schemaRefs>
</ds:datastoreItem>
</file>

<file path=customXml/itemProps2.xml><?xml version="1.0" encoding="utf-8"?>
<ds:datastoreItem xmlns:ds="http://schemas.openxmlformats.org/officeDocument/2006/customXml" ds:itemID="{D15A67B2-2E42-4D01-A54E-840C0A2B29C0}">
  <ds:schemaRef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8713c86b-11c3-4892-8b22-8e1103c1c89f"/>
    <ds:schemaRef ds:uri="186a8af6-524e-48fb-a2b5-8db5625d742b"/>
    <ds:schemaRef ds:uri="http://schemas.microsoft.com/office/2006/metadata/properties"/>
  </ds:schemaRefs>
</ds:datastoreItem>
</file>

<file path=customXml/itemProps3.xml><?xml version="1.0" encoding="utf-8"?>
<ds:datastoreItem xmlns:ds="http://schemas.openxmlformats.org/officeDocument/2006/customXml" ds:itemID="{D39EDDC9-564E-4E02-B67E-9CD2E08B4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6a8af6-524e-48fb-a2b5-8db5625d742b"/>
    <ds:schemaRef ds:uri="8713c86b-11c3-4892-8b22-8e1103c1c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5921</TotalTime>
  <Words>2205</Words>
  <Application>Microsoft Office PowerPoint</Application>
  <PresentationFormat>On-screen Show (16:9)</PresentationFormat>
  <Paragraphs>189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Lilita One</vt:lpstr>
      <vt:lpstr>Calibri</vt:lpstr>
      <vt:lpstr>Josefin Sans</vt:lpstr>
      <vt:lpstr>Project research</vt:lpstr>
      <vt:lpstr> PROJECT ELECTRIC VEHICLE (EV)</vt:lpstr>
      <vt:lpstr>PRESENTATION TOPICS</vt:lpstr>
      <vt:lpstr>ELECTRIC VEHICLE</vt:lpstr>
      <vt:lpstr>PowerPoint Presentation</vt:lpstr>
      <vt:lpstr>PowerPoint Presentation</vt:lpstr>
      <vt:lpstr>PowerPoint Presentation</vt:lpstr>
      <vt:lpstr>JAN ‘20</vt:lpstr>
      <vt:lpstr>PowerPoint Presentation</vt:lpstr>
      <vt:lpstr>6) SUMMARY</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(EV)</dc:title>
  <dc:creator>carls</dc:creator>
  <cp:lastModifiedBy>carlsagrado@outlook.com</cp:lastModifiedBy>
  <cp:revision>81</cp:revision>
  <cp:lastPrinted>2020-01-24T17:30:17Z</cp:lastPrinted>
  <dcterms:modified xsi:type="dcterms:W3CDTF">2020-07-29T13:26:09Z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