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9" r:id="rId4"/>
    <p:sldMasterId id="2147483867" r:id="rId5"/>
    <p:sldMasterId id="2147483885" r:id="rId6"/>
  </p:sldMasterIdLst>
  <p:notesMasterIdLst>
    <p:notesMasterId r:id="rId28"/>
  </p:notesMasterIdLst>
  <p:sldIdLst>
    <p:sldId id="256" r:id="rId7"/>
    <p:sldId id="257" r:id="rId8"/>
    <p:sldId id="259" r:id="rId9"/>
    <p:sldId id="284" r:id="rId10"/>
    <p:sldId id="258" r:id="rId11"/>
    <p:sldId id="260" r:id="rId12"/>
    <p:sldId id="261" r:id="rId13"/>
    <p:sldId id="264" r:id="rId14"/>
    <p:sldId id="265" r:id="rId15"/>
    <p:sldId id="289" r:id="rId16"/>
    <p:sldId id="298" r:id="rId17"/>
    <p:sldId id="299" r:id="rId18"/>
    <p:sldId id="288" r:id="rId19"/>
    <p:sldId id="281" r:id="rId20"/>
    <p:sldId id="267" r:id="rId21"/>
    <p:sldId id="268" r:id="rId22"/>
    <p:sldId id="270" r:id="rId23"/>
    <p:sldId id="275" r:id="rId24"/>
    <p:sldId id="276" r:id="rId25"/>
    <p:sldId id="279"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16860C-3202-4654-9B15-696F1221A185}">
          <p14:sldIdLst>
            <p14:sldId id="256"/>
            <p14:sldId id="257"/>
            <p14:sldId id="259"/>
            <p14:sldId id="284"/>
            <p14:sldId id="258"/>
            <p14:sldId id="260"/>
            <p14:sldId id="261"/>
          </p14:sldIdLst>
        </p14:section>
        <p14:section name="Windows" id="{AD045F6E-1C33-470A-94C7-FDEA42A86A4C}">
          <p14:sldIdLst>
            <p14:sldId id="264"/>
            <p14:sldId id="265"/>
            <p14:sldId id="289"/>
            <p14:sldId id="298"/>
            <p14:sldId id="299"/>
            <p14:sldId id="288"/>
            <p14:sldId id="281"/>
            <p14:sldId id="267"/>
            <p14:sldId id="268"/>
          </p14:sldIdLst>
        </p14:section>
        <p14:section name="Mac" id="{F579C4DF-91CA-4CD8-85E9-17ED23874F89}">
          <p14:sldIdLst>
            <p14:sldId id="270"/>
            <p14:sldId id="275"/>
            <p14:sldId id="276"/>
          </p14:sldIdLst>
        </p14:section>
        <p14:section name="Conclusion" id="{DCDE2148-4B37-4E9D-9D44-40C2350FA98F}">
          <p14:sldIdLst>
            <p14:sldId id="279"/>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CCFF"/>
    <a:srgbClr val="00CCFF"/>
    <a:srgbClr val="66FFFF"/>
    <a:srgbClr val="CCFFFF"/>
    <a:srgbClr val="99FFCC"/>
    <a:srgbClr val="FAFA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03AFA-E674-4F2F-AE3C-6841B1A26A43}" v="225" dt="2022-01-26T21:14:34.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showGuides="1">
      <p:cViewPr varScale="1">
        <p:scale>
          <a:sx n="76" d="100"/>
          <a:sy n="76" d="100"/>
        </p:scale>
        <p:origin x="33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xerikiexx@hotmail.com" userId="79b9d9b8897ed518" providerId="LiveId" clId="{C7203AFA-E674-4F2F-AE3C-6841B1A26A43}"/>
    <pc:docChg chg="undo custSel delSld modSld modMainMaster modSection">
      <pc:chgData name="xxerikiexx@hotmail.com" userId="79b9d9b8897ed518" providerId="LiveId" clId="{C7203AFA-E674-4F2F-AE3C-6841B1A26A43}" dt="2022-01-26T21:14:34.892" v="823"/>
      <pc:docMkLst>
        <pc:docMk/>
      </pc:docMkLst>
      <pc:sldChg chg="modSp mod">
        <pc:chgData name="xxerikiexx@hotmail.com" userId="79b9d9b8897ed518" providerId="LiveId" clId="{C7203AFA-E674-4F2F-AE3C-6841B1A26A43}" dt="2022-01-26T18:27:05.159" v="29" actId="20577"/>
        <pc:sldMkLst>
          <pc:docMk/>
          <pc:sldMk cId="920316750" sldId="256"/>
        </pc:sldMkLst>
        <pc:spChg chg="mod">
          <ac:chgData name="xxerikiexx@hotmail.com" userId="79b9d9b8897ed518" providerId="LiveId" clId="{C7203AFA-E674-4F2F-AE3C-6841B1A26A43}" dt="2022-01-26T18:27:05.159" v="29" actId="20577"/>
          <ac:spMkLst>
            <pc:docMk/>
            <pc:sldMk cId="920316750" sldId="256"/>
            <ac:spMk id="2" creationId="{34C658D5-6403-4688-AA5E-F6DE4C04B0BC}"/>
          </ac:spMkLst>
        </pc:spChg>
      </pc:sldChg>
      <pc:sldChg chg="modSp mod">
        <pc:chgData name="xxerikiexx@hotmail.com" userId="79b9d9b8897ed518" providerId="LiveId" clId="{C7203AFA-E674-4F2F-AE3C-6841B1A26A43}" dt="2022-01-26T18:56:04.881" v="753" actId="20577"/>
        <pc:sldMkLst>
          <pc:docMk/>
          <pc:sldMk cId="409327492" sldId="257"/>
        </pc:sldMkLst>
        <pc:spChg chg="mod">
          <ac:chgData name="xxerikiexx@hotmail.com" userId="79b9d9b8897ed518" providerId="LiveId" clId="{C7203AFA-E674-4F2F-AE3C-6841B1A26A43}" dt="2022-01-26T18:56:04.881" v="753" actId="20577"/>
          <ac:spMkLst>
            <pc:docMk/>
            <pc:sldMk cId="409327492" sldId="257"/>
            <ac:spMk id="3" creationId="{F663B902-005F-43E1-A35B-7F2F9313A790}"/>
          </ac:spMkLst>
        </pc:spChg>
      </pc:sldChg>
      <pc:sldChg chg="addSp delSp modSp mod">
        <pc:chgData name="xxerikiexx@hotmail.com" userId="79b9d9b8897ed518" providerId="LiveId" clId="{C7203AFA-E674-4F2F-AE3C-6841B1A26A43}" dt="2022-01-26T18:30:12.786" v="99" actId="478"/>
        <pc:sldMkLst>
          <pc:docMk/>
          <pc:sldMk cId="4105699716" sldId="259"/>
        </pc:sldMkLst>
        <pc:spChg chg="mod">
          <ac:chgData name="xxerikiexx@hotmail.com" userId="79b9d9b8897ed518" providerId="LiveId" clId="{C7203AFA-E674-4F2F-AE3C-6841B1A26A43}" dt="2022-01-26T18:30:08.377" v="97" actId="20577"/>
          <ac:spMkLst>
            <pc:docMk/>
            <pc:sldMk cId="4105699716" sldId="259"/>
            <ac:spMk id="2" creationId="{34C658D5-6403-4688-AA5E-F6DE4C04B0BC}"/>
          </ac:spMkLst>
        </pc:spChg>
        <pc:spChg chg="del">
          <ac:chgData name="xxerikiexx@hotmail.com" userId="79b9d9b8897ed518" providerId="LiveId" clId="{C7203AFA-E674-4F2F-AE3C-6841B1A26A43}" dt="2022-01-26T18:30:11.741" v="98" actId="478"/>
          <ac:spMkLst>
            <pc:docMk/>
            <pc:sldMk cId="4105699716" sldId="259"/>
            <ac:spMk id="3" creationId="{843B5A80-637F-4799-B851-08EE259170BA}"/>
          </ac:spMkLst>
        </pc:spChg>
        <pc:spChg chg="add del mod">
          <ac:chgData name="xxerikiexx@hotmail.com" userId="79b9d9b8897ed518" providerId="LiveId" clId="{C7203AFA-E674-4F2F-AE3C-6841B1A26A43}" dt="2022-01-26T18:30:12.786" v="99" actId="478"/>
          <ac:spMkLst>
            <pc:docMk/>
            <pc:sldMk cId="4105699716" sldId="259"/>
            <ac:spMk id="5" creationId="{3905637F-61E5-4022-91EF-09A713354E9E}"/>
          </ac:spMkLst>
        </pc:spChg>
      </pc:sldChg>
      <pc:sldChg chg="modSp mod">
        <pc:chgData name="xxerikiexx@hotmail.com" userId="79b9d9b8897ed518" providerId="LiveId" clId="{C7203AFA-E674-4F2F-AE3C-6841B1A26A43}" dt="2022-01-26T18:55:11.697" v="689" actId="20577"/>
        <pc:sldMkLst>
          <pc:docMk/>
          <pc:sldMk cId="1973681313" sldId="261"/>
        </pc:sldMkLst>
        <pc:spChg chg="mod">
          <ac:chgData name="xxerikiexx@hotmail.com" userId="79b9d9b8897ed518" providerId="LiveId" clId="{C7203AFA-E674-4F2F-AE3C-6841B1A26A43}" dt="2022-01-26T18:55:11.697" v="689" actId="20577"/>
          <ac:spMkLst>
            <pc:docMk/>
            <pc:sldMk cId="1973681313" sldId="261"/>
            <ac:spMk id="2" creationId="{A299AF2A-A1B7-48AA-9ECC-59BFDDF10490}"/>
          </ac:spMkLst>
        </pc:spChg>
        <pc:spChg chg="mod">
          <ac:chgData name="xxerikiexx@hotmail.com" userId="79b9d9b8897ed518" providerId="LiveId" clId="{C7203AFA-E674-4F2F-AE3C-6841B1A26A43}" dt="2022-01-26T18:54:54.989" v="663" actId="255"/>
          <ac:spMkLst>
            <pc:docMk/>
            <pc:sldMk cId="1973681313" sldId="261"/>
            <ac:spMk id="3" creationId="{F663B902-005F-43E1-A35B-7F2F9313A790}"/>
          </ac:spMkLst>
        </pc:spChg>
        <pc:spChg chg="mod">
          <ac:chgData name="xxerikiexx@hotmail.com" userId="79b9d9b8897ed518" providerId="LiveId" clId="{C7203AFA-E674-4F2F-AE3C-6841B1A26A43}" dt="2022-01-26T18:54:38.637" v="645" actId="1076"/>
          <ac:spMkLst>
            <pc:docMk/>
            <pc:sldMk cId="1973681313" sldId="261"/>
            <ac:spMk id="9" creationId="{A32A0519-F259-4322-9788-3EFB579EF5CC}"/>
          </ac:spMkLst>
        </pc:spChg>
        <pc:picChg chg="mod">
          <ac:chgData name="xxerikiexx@hotmail.com" userId="79b9d9b8897ed518" providerId="LiveId" clId="{C7203AFA-E674-4F2F-AE3C-6841B1A26A43}" dt="2022-01-26T18:54:33.980" v="644" actId="1076"/>
          <ac:picMkLst>
            <pc:docMk/>
            <pc:sldMk cId="1973681313" sldId="261"/>
            <ac:picMk id="10" creationId="{315C6903-E3CB-4EA8-A6CA-AB7191E1215C}"/>
          </ac:picMkLst>
        </pc:picChg>
      </pc:sldChg>
      <pc:sldChg chg="del">
        <pc:chgData name="xxerikiexx@hotmail.com" userId="79b9d9b8897ed518" providerId="LiveId" clId="{C7203AFA-E674-4F2F-AE3C-6841B1A26A43}" dt="2022-01-26T18:56:26.220" v="759" actId="47"/>
        <pc:sldMkLst>
          <pc:docMk/>
          <pc:sldMk cId="32770775" sldId="262"/>
        </pc:sldMkLst>
      </pc:sldChg>
      <pc:sldChg chg="addSp delSp modSp mod">
        <pc:chgData name="xxerikiexx@hotmail.com" userId="79b9d9b8897ed518" providerId="LiveId" clId="{C7203AFA-E674-4F2F-AE3C-6841B1A26A43}" dt="2022-01-26T18:56:17.276" v="758" actId="478"/>
        <pc:sldMkLst>
          <pc:docMk/>
          <pc:sldMk cId="1075858139" sldId="264"/>
        </pc:sldMkLst>
        <pc:spChg chg="mod">
          <ac:chgData name="xxerikiexx@hotmail.com" userId="79b9d9b8897ed518" providerId="LiveId" clId="{C7203AFA-E674-4F2F-AE3C-6841B1A26A43}" dt="2022-01-26T18:56:12.163" v="756" actId="20577"/>
          <ac:spMkLst>
            <pc:docMk/>
            <pc:sldMk cId="1075858139" sldId="264"/>
            <ac:spMk id="2" creationId="{34C658D5-6403-4688-AA5E-F6DE4C04B0BC}"/>
          </ac:spMkLst>
        </pc:spChg>
        <pc:spChg chg="del">
          <ac:chgData name="xxerikiexx@hotmail.com" userId="79b9d9b8897ed518" providerId="LiveId" clId="{C7203AFA-E674-4F2F-AE3C-6841B1A26A43}" dt="2022-01-26T18:56:15.442" v="757" actId="478"/>
          <ac:spMkLst>
            <pc:docMk/>
            <pc:sldMk cId="1075858139" sldId="264"/>
            <ac:spMk id="3" creationId="{843B5A80-637F-4799-B851-08EE259170BA}"/>
          </ac:spMkLst>
        </pc:spChg>
        <pc:spChg chg="add del mod">
          <ac:chgData name="xxerikiexx@hotmail.com" userId="79b9d9b8897ed518" providerId="LiveId" clId="{C7203AFA-E674-4F2F-AE3C-6841B1A26A43}" dt="2022-01-26T18:56:17.276" v="758" actId="478"/>
          <ac:spMkLst>
            <pc:docMk/>
            <pc:sldMk cId="1075858139" sldId="264"/>
            <ac:spMk id="7" creationId="{2B27D229-1B03-4886-851C-03BA26E346F6}"/>
          </ac:spMkLst>
        </pc:spChg>
      </pc:sldChg>
      <pc:sldChg chg="modSp mod">
        <pc:chgData name="xxerikiexx@hotmail.com" userId="79b9d9b8897ed518" providerId="LiveId" clId="{C7203AFA-E674-4F2F-AE3C-6841B1A26A43}" dt="2022-01-26T18:56:43.897" v="760" actId="11"/>
        <pc:sldMkLst>
          <pc:docMk/>
          <pc:sldMk cId="3784729780" sldId="265"/>
        </pc:sldMkLst>
        <pc:spChg chg="mod">
          <ac:chgData name="xxerikiexx@hotmail.com" userId="79b9d9b8897ed518" providerId="LiveId" clId="{C7203AFA-E674-4F2F-AE3C-6841B1A26A43}" dt="2022-01-26T18:56:43.897" v="760" actId="11"/>
          <ac:spMkLst>
            <pc:docMk/>
            <pc:sldMk cId="3784729780" sldId="265"/>
            <ac:spMk id="3" creationId="{F663B902-005F-43E1-A35B-7F2F9313A790}"/>
          </ac:spMkLst>
        </pc:spChg>
      </pc:sldChg>
      <pc:sldChg chg="addSp delSp modSp mod">
        <pc:chgData name="xxerikiexx@hotmail.com" userId="79b9d9b8897ed518" providerId="LiveId" clId="{C7203AFA-E674-4F2F-AE3C-6841B1A26A43}" dt="2022-01-26T19:38:47.764" v="818" actId="1076"/>
        <pc:sldMkLst>
          <pc:docMk/>
          <pc:sldMk cId="1418254879" sldId="267"/>
        </pc:sldMkLst>
        <pc:spChg chg="mod">
          <ac:chgData name="xxerikiexx@hotmail.com" userId="79b9d9b8897ed518" providerId="LiveId" clId="{C7203AFA-E674-4F2F-AE3C-6841B1A26A43}" dt="2022-01-26T19:38:14.982" v="816" actId="1076"/>
          <ac:spMkLst>
            <pc:docMk/>
            <pc:sldMk cId="1418254879" sldId="267"/>
            <ac:spMk id="11" creationId="{AB874176-B8FD-4F93-A53B-B4B4468D44D2}"/>
          </ac:spMkLst>
        </pc:spChg>
        <pc:spChg chg="mod">
          <ac:chgData name="xxerikiexx@hotmail.com" userId="79b9d9b8897ed518" providerId="LiveId" clId="{C7203AFA-E674-4F2F-AE3C-6841B1A26A43}" dt="2022-01-26T19:38:47.764" v="818" actId="1076"/>
          <ac:spMkLst>
            <pc:docMk/>
            <pc:sldMk cId="1418254879" sldId="267"/>
            <ac:spMk id="12" creationId="{CA14199D-1D8B-4E35-8D68-FE10C16ABE88}"/>
          </ac:spMkLst>
        </pc:spChg>
        <pc:picChg chg="add mod ord">
          <ac:chgData name="xxerikiexx@hotmail.com" userId="79b9d9b8897ed518" providerId="LiveId" clId="{C7203AFA-E674-4F2F-AE3C-6841B1A26A43}" dt="2022-01-26T19:38:05.934" v="815" actId="167"/>
          <ac:picMkLst>
            <pc:docMk/>
            <pc:sldMk cId="1418254879" sldId="267"/>
            <ac:picMk id="5" creationId="{837407CC-1F09-4891-B9C5-2A571BA1250F}"/>
          </ac:picMkLst>
        </pc:picChg>
        <pc:picChg chg="del">
          <ac:chgData name="xxerikiexx@hotmail.com" userId="79b9d9b8897ed518" providerId="LiveId" clId="{C7203AFA-E674-4F2F-AE3C-6841B1A26A43}" dt="2022-01-26T19:37:45.197" v="809" actId="478"/>
          <ac:picMkLst>
            <pc:docMk/>
            <pc:sldMk cId="1418254879" sldId="267"/>
            <ac:picMk id="10" creationId="{E64E683E-B34E-4F44-BFEB-B05536962102}"/>
          </ac:picMkLst>
        </pc:picChg>
      </pc:sldChg>
      <pc:sldChg chg="addSp delSp modSp mod">
        <pc:chgData name="xxerikiexx@hotmail.com" userId="79b9d9b8897ed518" providerId="LiveId" clId="{C7203AFA-E674-4F2F-AE3C-6841B1A26A43}" dt="2022-01-26T19:39:30.561" v="822" actId="1076"/>
        <pc:sldMkLst>
          <pc:docMk/>
          <pc:sldMk cId="1783877134" sldId="268"/>
        </pc:sldMkLst>
        <pc:picChg chg="add mod">
          <ac:chgData name="xxerikiexx@hotmail.com" userId="79b9d9b8897ed518" providerId="LiveId" clId="{C7203AFA-E674-4F2F-AE3C-6841B1A26A43}" dt="2022-01-26T19:39:30.561" v="822" actId="1076"/>
          <ac:picMkLst>
            <pc:docMk/>
            <pc:sldMk cId="1783877134" sldId="268"/>
            <ac:picMk id="6" creationId="{6A31C276-D208-4A36-9123-84E62CBF2FE7}"/>
          </ac:picMkLst>
        </pc:picChg>
        <pc:picChg chg="del">
          <ac:chgData name="xxerikiexx@hotmail.com" userId="79b9d9b8897ed518" providerId="LiveId" clId="{C7203AFA-E674-4F2F-AE3C-6841B1A26A43}" dt="2022-01-26T19:39:18.421" v="819" actId="478"/>
          <ac:picMkLst>
            <pc:docMk/>
            <pc:sldMk cId="1783877134" sldId="268"/>
            <ac:picMk id="12" creationId="{C8075800-79AD-42D0-B9D9-A9F96C6ABA7B}"/>
          </ac:picMkLst>
        </pc:picChg>
      </pc:sldChg>
      <pc:sldChg chg="modSp mod">
        <pc:chgData name="xxerikiexx@hotmail.com" userId="79b9d9b8897ed518" providerId="LiveId" clId="{C7203AFA-E674-4F2F-AE3C-6841B1A26A43}" dt="2022-01-26T18:55:58.785" v="750" actId="20577"/>
        <pc:sldMkLst>
          <pc:docMk/>
          <pc:sldMk cId="1483368984" sldId="270"/>
        </pc:sldMkLst>
        <pc:spChg chg="mod">
          <ac:chgData name="xxerikiexx@hotmail.com" userId="79b9d9b8897ed518" providerId="LiveId" clId="{C7203AFA-E674-4F2F-AE3C-6841B1A26A43}" dt="2022-01-26T18:55:58.785" v="750" actId="20577"/>
          <ac:spMkLst>
            <pc:docMk/>
            <pc:sldMk cId="1483368984" sldId="270"/>
            <ac:spMk id="2" creationId="{34C658D5-6403-4688-AA5E-F6DE4C04B0BC}"/>
          </ac:spMkLst>
        </pc:spChg>
      </pc:sldChg>
      <pc:sldChg chg="addSp delSp modSp mod">
        <pc:chgData name="xxerikiexx@hotmail.com" userId="79b9d9b8897ed518" providerId="LiveId" clId="{C7203AFA-E674-4F2F-AE3C-6841B1A26A43}" dt="2022-01-26T19:37:35.993" v="808" actId="1076"/>
        <pc:sldMkLst>
          <pc:docMk/>
          <pc:sldMk cId="2669341200" sldId="281"/>
        </pc:sldMkLst>
        <pc:picChg chg="add mod">
          <ac:chgData name="xxerikiexx@hotmail.com" userId="79b9d9b8897ed518" providerId="LiveId" clId="{C7203AFA-E674-4F2F-AE3C-6841B1A26A43}" dt="2022-01-26T19:37:35.993" v="808" actId="1076"/>
          <ac:picMkLst>
            <pc:docMk/>
            <pc:sldMk cId="2669341200" sldId="281"/>
            <ac:picMk id="5" creationId="{0E472343-99F8-49AE-82D3-6C5E628173A5}"/>
          </ac:picMkLst>
        </pc:picChg>
        <pc:picChg chg="del">
          <ac:chgData name="xxerikiexx@hotmail.com" userId="79b9d9b8897ed518" providerId="LiveId" clId="{C7203AFA-E674-4F2F-AE3C-6841B1A26A43}" dt="2022-01-26T19:37:21.381" v="803" actId="478"/>
          <ac:picMkLst>
            <pc:docMk/>
            <pc:sldMk cId="2669341200" sldId="281"/>
            <ac:picMk id="9" creationId="{CB3A759B-A7C3-4774-8E58-F2F1BA5917B4}"/>
          </ac:picMkLst>
        </pc:picChg>
      </pc:sldChg>
      <pc:sldChg chg="addSp modSp mod">
        <pc:chgData name="xxerikiexx@hotmail.com" userId="79b9d9b8897ed518" providerId="LiveId" clId="{C7203AFA-E674-4F2F-AE3C-6841B1A26A43}" dt="2022-01-26T18:52:58.539" v="565" actId="1076"/>
        <pc:sldMkLst>
          <pc:docMk/>
          <pc:sldMk cId="3004364748" sldId="284"/>
        </pc:sldMkLst>
        <pc:spChg chg="mod">
          <ac:chgData name="xxerikiexx@hotmail.com" userId="79b9d9b8897ed518" providerId="LiveId" clId="{C7203AFA-E674-4F2F-AE3C-6841B1A26A43}" dt="2022-01-26T18:52:46.118" v="564" actId="20577"/>
          <ac:spMkLst>
            <pc:docMk/>
            <pc:sldMk cId="3004364748" sldId="284"/>
            <ac:spMk id="3" creationId="{F663B902-005F-43E1-A35B-7F2F9313A790}"/>
          </ac:spMkLst>
        </pc:spChg>
        <pc:spChg chg="mod">
          <ac:chgData name="xxerikiexx@hotmail.com" userId="79b9d9b8897ed518" providerId="LiveId" clId="{C7203AFA-E674-4F2F-AE3C-6841B1A26A43}" dt="2022-01-26T18:32:45.797" v="219" actId="1076"/>
          <ac:spMkLst>
            <pc:docMk/>
            <pc:sldMk cId="3004364748" sldId="284"/>
            <ac:spMk id="4" creationId="{EC1DE480-E260-4539-983A-CBD0188504AF}"/>
          </ac:spMkLst>
        </pc:spChg>
        <pc:graphicFrameChg chg="add mod modGraphic">
          <ac:chgData name="xxerikiexx@hotmail.com" userId="79b9d9b8897ed518" providerId="LiveId" clId="{C7203AFA-E674-4F2F-AE3C-6841B1A26A43}" dt="2022-01-26T18:52:58.539" v="565" actId="1076"/>
          <ac:graphicFrameMkLst>
            <pc:docMk/>
            <pc:sldMk cId="3004364748" sldId="284"/>
            <ac:graphicFrameMk id="5" creationId="{9027010E-FA1B-495F-9BE2-7B1F46A14232}"/>
          </ac:graphicFrameMkLst>
        </pc:graphicFrameChg>
      </pc:sldChg>
      <pc:sldChg chg="delSp modSp del mod">
        <pc:chgData name="xxerikiexx@hotmail.com" userId="79b9d9b8897ed518" providerId="LiveId" clId="{C7203AFA-E674-4F2F-AE3C-6841B1A26A43}" dt="2022-01-26T19:35:30.226" v="778" actId="47"/>
        <pc:sldMkLst>
          <pc:docMk/>
          <pc:sldMk cId="2271557667" sldId="286"/>
        </pc:sldMkLst>
        <pc:spChg chg="mod">
          <ac:chgData name="xxerikiexx@hotmail.com" userId="79b9d9b8897ed518" providerId="LiveId" clId="{C7203AFA-E674-4F2F-AE3C-6841B1A26A43}" dt="2022-01-26T19:35:10.589" v="777" actId="20577"/>
          <ac:spMkLst>
            <pc:docMk/>
            <pc:sldMk cId="2271557667" sldId="286"/>
            <ac:spMk id="3" creationId="{F663B902-005F-43E1-A35B-7F2F9313A790}"/>
          </ac:spMkLst>
        </pc:spChg>
        <pc:picChg chg="del">
          <ac:chgData name="xxerikiexx@hotmail.com" userId="79b9d9b8897ed518" providerId="LiveId" clId="{C7203AFA-E674-4F2F-AE3C-6841B1A26A43}" dt="2022-01-26T19:35:03.501" v="772" actId="478"/>
          <ac:picMkLst>
            <pc:docMk/>
            <pc:sldMk cId="2271557667" sldId="286"/>
            <ac:picMk id="10" creationId="{FA01F3C9-EC88-4089-B201-F3B71471CE7A}"/>
          </ac:picMkLst>
        </pc:picChg>
      </pc:sldChg>
      <pc:sldChg chg="del">
        <pc:chgData name="xxerikiexx@hotmail.com" userId="79b9d9b8897ed518" providerId="LiveId" clId="{C7203AFA-E674-4F2F-AE3C-6841B1A26A43}" dt="2022-01-26T19:35:53.069" v="779" actId="47"/>
        <pc:sldMkLst>
          <pc:docMk/>
          <pc:sldMk cId="3914772012" sldId="287"/>
        </pc:sldMkLst>
      </pc:sldChg>
      <pc:sldChg chg="addSp delSp modSp mod">
        <pc:chgData name="xxerikiexx@hotmail.com" userId="79b9d9b8897ed518" providerId="LiveId" clId="{C7203AFA-E674-4F2F-AE3C-6841B1A26A43}" dt="2022-01-26T21:14:34.892" v="823"/>
        <pc:sldMkLst>
          <pc:docMk/>
          <pc:sldMk cId="832603078" sldId="288"/>
        </pc:sldMkLst>
        <pc:spChg chg="mod">
          <ac:chgData name="xxerikiexx@hotmail.com" userId="79b9d9b8897ed518" providerId="LiveId" clId="{C7203AFA-E674-4F2F-AE3C-6841B1A26A43}" dt="2022-01-26T19:36:39.088" v="802" actId="1076"/>
          <ac:spMkLst>
            <pc:docMk/>
            <pc:sldMk cId="832603078" sldId="288"/>
            <ac:spMk id="4" creationId="{36C610AF-56C0-4428-B4DC-D6B3440959CC}"/>
          </ac:spMkLst>
        </pc:spChg>
        <pc:spChg chg="mod">
          <ac:chgData name="xxerikiexx@hotmail.com" userId="79b9d9b8897ed518" providerId="LiveId" clId="{C7203AFA-E674-4F2F-AE3C-6841B1A26A43}" dt="2022-01-26T21:14:34.892" v="823"/>
          <ac:spMkLst>
            <pc:docMk/>
            <pc:sldMk cId="832603078" sldId="288"/>
            <ac:spMk id="7" creationId="{E98D5074-3C60-49A6-8A60-A9034AFF1836}"/>
          </ac:spMkLst>
        </pc:spChg>
        <pc:picChg chg="del">
          <ac:chgData name="xxerikiexx@hotmail.com" userId="79b9d9b8897ed518" providerId="LiveId" clId="{C7203AFA-E674-4F2F-AE3C-6841B1A26A43}" dt="2022-01-26T19:36:29.672" v="798" actId="478"/>
          <ac:picMkLst>
            <pc:docMk/>
            <pc:sldMk cId="832603078" sldId="288"/>
            <ac:picMk id="9" creationId="{4EF8CC8C-BEA8-4CD0-8290-2786E59FD0E6}"/>
          </ac:picMkLst>
        </pc:picChg>
        <pc:picChg chg="add mod ord">
          <ac:chgData name="xxerikiexx@hotmail.com" userId="79b9d9b8897ed518" providerId="LiveId" clId="{C7203AFA-E674-4F2F-AE3C-6841B1A26A43}" dt="2022-01-26T19:36:35.885" v="801" actId="1076"/>
          <ac:picMkLst>
            <pc:docMk/>
            <pc:sldMk cId="832603078" sldId="288"/>
            <ac:picMk id="10" creationId="{6E633217-61B3-471D-AC48-C150D6D7A9D7}"/>
          </ac:picMkLst>
        </pc:picChg>
      </pc:sldChg>
      <pc:sldChg chg="modSp mod">
        <pc:chgData name="xxerikiexx@hotmail.com" userId="79b9d9b8897ed518" providerId="LiveId" clId="{C7203AFA-E674-4F2F-AE3C-6841B1A26A43}" dt="2022-01-26T21:14:34.892" v="823"/>
        <pc:sldMkLst>
          <pc:docMk/>
          <pc:sldMk cId="1028133375" sldId="289"/>
        </pc:sldMkLst>
        <pc:spChg chg="mod">
          <ac:chgData name="xxerikiexx@hotmail.com" userId="79b9d9b8897ed518" providerId="LiveId" clId="{C7203AFA-E674-4F2F-AE3C-6841B1A26A43}" dt="2022-01-26T19:34:48.315" v="770" actId="20577"/>
          <ac:spMkLst>
            <pc:docMk/>
            <pc:sldMk cId="1028133375" sldId="289"/>
            <ac:spMk id="2" creationId="{A299AF2A-A1B7-48AA-9ECC-59BFDDF10490}"/>
          </ac:spMkLst>
        </pc:spChg>
        <pc:spChg chg="mod">
          <ac:chgData name="xxerikiexx@hotmail.com" userId="79b9d9b8897ed518" providerId="LiveId" clId="{C7203AFA-E674-4F2F-AE3C-6841B1A26A43}" dt="2022-01-26T21:14:34.892" v="823"/>
          <ac:spMkLst>
            <pc:docMk/>
            <pc:sldMk cId="1028133375" sldId="289"/>
            <ac:spMk id="7" creationId="{E98D5074-3C60-49A6-8A60-A9034AFF1836}"/>
          </ac:spMkLst>
        </pc:spChg>
      </pc:sldChg>
      <pc:sldChg chg="del">
        <pc:chgData name="xxerikiexx@hotmail.com" userId="79b9d9b8897ed518" providerId="LiveId" clId="{C7203AFA-E674-4F2F-AE3C-6841B1A26A43}" dt="2022-01-26T19:34:36.181" v="761"/>
        <pc:sldMkLst>
          <pc:docMk/>
          <pc:sldMk cId="2929017802" sldId="289"/>
        </pc:sldMkLst>
      </pc:sldChg>
      <pc:sldChg chg="modSp mod">
        <pc:chgData name="xxerikiexx@hotmail.com" userId="79b9d9b8897ed518" providerId="LiveId" clId="{C7203AFA-E674-4F2F-AE3C-6841B1A26A43}" dt="2022-01-26T21:14:34.892" v="823"/>
        <pc:sldMkLst>
          <pc:docMk/>
          <pc:sldMk cId="2923885380" sldId="298"/>
        </pc:sldMkLst>
        <pc:spChg chg="mod">
          <ac:chgData name="xxerikiexx@hotmail.com" userId="79b9d9b8897ed518" providerId="LiveId" clId="{C7203AFA-E674-4F2F-AE3C-6841B1A26A43}" dt="2022-01-26T19:35:56.434" v="788" actId="20577"/>
          <ac:spMkLst>
            <pc:docMk/>
            <pc:sldMk cId="2923885380" sldId="298"/>
            <ac:spMk id="2" creationId="{A299AF2A-A1B7-48AA-9ECC-59BFDDF10490}"/>
          </ac:spMkLst>
        </pc:spChg>
        <pc:spChg chg="mod">
          <ac:chgData name="xxerikiexx@hotmail.com" userId="79b9d9b8897ed518" providerId="LiveId" clId="{C7203AFA-E674-4F2F-AE3C-6841B1A26A43}" dt="2022-01-26T21:14:34.892" v="823"/>
          <ac:spMkLst>
            <pc:docMk/>
            <pc:sldMk cId="2923885380" sldId="298"/>
            <ac:spMk id="7" creationId="{E98D5074-3C60-49A6-8A60-A9034AFF1836}"/>
          </ac:spMkLst>
        </pc:spChg>
      </pc:sldChg>
      <pc:sldChg chg="modSp mod">
        <pc:chgData name="xxerikiexx@hotmail.com" userId="79b9d9b8897ed518" providerId="LiveId" clId="{C7203AFA-E674-4F2F-AE3C-6841B1A26A43}" dt="2022-01-26T21:14:34.892" v="823"/>
        <pc:sldMkLst>
          <pc:docMk/>
          <pc:sldMk cId="1784689306" sldId="299"/>
        </pc:sldMkLst>
        <pc:spChg chg="mod">
          <ac:chgData name="xxerikiexx@hotmail.com" userId="79b9d9b8897ed518" providerId="LiveId" clId="{C7203AFA-E674-4F2F-AE3C-6841B1A26A43}" dt="2022-01-26T19:36:00.683" v="797" actId="20577"/>
          <ac:spMkLst>
            <pc:docMk/>
            <pc:sldMk cId="1784689306" sldId="299"/>
            <ac:spMk id="2" creationId="{A299AF2A-A1B7-48AA-9ECC-59BFDDF10490}"/>
          </ac:spMkLst>
        </pc:spChg>
        <pc:spChg chg="mod">
          <ac:chgData name="xxerikiexx@hotmail.com" userId="79b9d9b8897ed518" providerId="LiveId" clId="{C7203AFA-E674-4F2F-AE3C-6841B1A26A43}" dt="2022-01-26T21:14:34.892" v="823"/>
          <ac:spMkLst>
            <pc:docMk/>
            <pc:sldMk cId="1784689306" sldId="299"/>
            <ac:spMk id="7" creationId="{E98D5074-3C60-49A6-8A60-A9034AFF1836}"/>
          </ac:spMkLst>
        </pc:spChg>
      </pc:sldChg>
      <pc:sldMasterChg chg="modSldLayout">
        <pc:chgData name="xxerikiexx@hotmail.com" userId="79b9d9b8897ed518" providerId="LiveId" clId="{C7203AFA-E674-4F2F-AE3C-6841B1A26A43}" dt="2022-01-26T21:14:34.892" v="823"/>
        <pc:sldMasterMkLst>
          <pc:docMk/>
          <pc:sldMasterMk cId="797069502" sldId="2147483867"/>
        </pc:sldMasterMkLst>
        <pc:sldLayoutChg chg="modSp">
          <pc:chgData name="xxerikiexx@hotmail.com" userId="79b9d9b8897ed518" providerId="LiveId" clId="{C7203AFA-E674-4F2F-AE3C-6841B1A26A43}" dt="2022-01-26T21:14:34.892" v="823"/>
          <pc:sldLayoutMkLst>
            <pc:docMk/>
            <pc:sldMasterMk cId="797069502" sldId="2147483867"/>
            <pc:sldLayoutMk cId="1213605642" sldId="2147483869"/>
          </pc:sldLayoutMkLst>
          <pc:spChg chg="mod">
            <ac:chgData name="xxerikiexx@hotmail.com" userId="79b9d9b8897ed518" providerId="LiveId" clId="{C7203AFA-E674-4F2F-AE3C-6841B1A26A43}" dt="2022-01-26T21:14:34.892" v="823"/>
            <ac:spMkLst>
              <pc:docMk/>
              <pc:sldMasterMk cId="797069502" sldId="2147483867"/>
              <pc:sldLayoutMk cId="1213605642" sldId="2147483869"/>
              <ac:spMk id="6" creationId="{00000000-0000-0000-0000-000000000000}"/>
            </ac:spMkLst>
          </pc:spChg>
        </pc:sldLayoutChg>
      </pc:sldMasterChg>
      <pc:sldMasterChg chg="modSldLayout">
        <pc:chgData name="xxerikiexx@hotmail.com" userId="79b9d9b8897ed518" providerId="LiveId" clId="{C7203AFA-E674-4F2F-AE3C-6841B1A26A43}" dt="2022-01-26T21:14:34.892" v="823"/>
        <pc:sldMasterMkLst>
          <pc:docMk/>
          <pc:sldMasterMk cId="804793840" sldId="2147483885"/>
        </pc:sldMasterMkLst>
        <pc:sldLayoutChg chg="modSp">
          <pc:chgData name="xxerikiexx@hotmail.com" userId="79b9d9b8897ed518" providerId="LiveId" clId="{C7203AFA-E674-4F2F-AE3C-6841B1A26A43}" dt="2022-01-26T21:14:34.892" v="823"/>
          <pc:sldLayoutMkLst>
            <pc:docMk/>
            <pc:sldMasterMk cId="804793840" sldId="2147483885"/>
            <pc:sldLayoutMk cId="286357616" sldId="2147483887"/>
          </pc:sldLayoutMkLst>
          <pc:spChg chg="mod">
            <ac:chgData name="xxerikiexx@hotmail.com" userId="79b9d9b8897ed518" providerId="LiveId" clId="{C7203AFA-E674-4F2F-AE3C-6841B1A26A43}" dt="2022-01-26T21:14:34.892" v="823"/>
            <ac:spMkLst>
              <pc:docMk/>
              <pc:sldMasterMk cId="804793840" sldId="2147483885"/>
              <pc:sldLayoutMk cId="286357616" sldId="2147483887"/>
              <ac:spMk id="6"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C10F2-E6FE-4755-A337-D4FE75D09ADB}" type="doc">
      <dgm:prSet loTypeId="urn:microsoft.com/office/officeart/2005/8/layout/hProcess11" loCatId="process" qsTypeId="urn:microsoft.com/office/officeart/2005/8/quickstyle/simple1" qsCatId="simple" csTypeId="urn:microsoft.com/office/officeart/2005/8/colors/accent1_2" csCatId="accent1" phldr="1"/>
      <dgm:spPr/>
    </dgm:pt>
    <dgm:pt modelId="{2D431978-9B28-4D84-9D4B-D4A8B05AECC6}">
      <dgm:prSet phldrT="[Text]" custT="1"/>
      <dgm:spPr/>
      <dgm:t>
        <a:bodyPr/>
        <a:lstStyle/>
        <a:p>
          <a:r>
            <a:rPr lang="en-US" sz="1500" dirty="0"/>
            <a:t>2016 – Devices secure</a:t>
          </a:r>
        </a:p>
      </dgm:t>
    </dgm:pt>
    <dgm:pt modelId="{E30508CD-65F8-4929-BEEF-096D1FF49E9E}" type="parTrans" cxnId="{E8B67C3D-1720-4141-9FAD-CAC619A39DB3}">
      <dgm:prSet/>
      <dgm:spPr/>
      <dgm:t>
        <a:bodyPr/>
        <a:lstStyle/>
        <a:p>
          <a:endParaRPr lang="en-US"/>
        </a:p>
      </dgm:t>
    </dgm:pt>
    <dgm:pt modelId="{619C9B49-6A85-4422-AF78-358ED39F2D24}" type="sibTrans" cxnId="{E8B67C3D-1720-4141-9FAD-CAC619A39DB3}">
      <dgm:prSet/>
      <dgm:spPr/>
      <dgm:t>
        <a:bodyPr/>
        <a:lstStyle/>
        <a:p>
          <a:endParaRPr lang="en-US"/>
        </a:p>
      </dgm:t>
    </dgm:pt>
    <dgm:pt modelId="{71BEB4CF-ED43-4063-929F-EE43A859E635}">
      <dgm:prSet phldrT="[Text]" custT="1"/>
      <dgm:spPr/>
      <dgm:t>
        <a:bodyPr/>
        <a:lstStyle/>
        <a:p>
          <a:r>
            <a:rPr lang="en-US" sz="1500" dirty="0"/>
            <a:t>2017 – WannaCry Ransomware unleashed</a:t>
          </a:r>
        </a:p>
      </dgm:t>
    </dgm:pt>
    <dgm:pt modelId="{1746F9F8-64EE-4DA8-A0ED-7E5CDD8BAB32}" type="parTrans" cxnId="{9D27749A-3E3E-4229-9322-3CC277D98DE6}">
      <dgm:prSet/>
      <dgm:spPr/>
      <dgm:t>
        <a:bodyPr/>
        <a:lstStyle/>
        <a:p>
          <a:endParaRPr lang="en-US"/>
        </a:p>
      </dgm:t>
    </dgm:pt>
    <dgm:pt modelId="{28A70AAE-521F-4ADE-9606-58E987C30417}" type="sibTrans" cxnId="{9D27749A-3E3E-4229-9322-3CC277D98DE6}">
      <dgm:prSet/>
      <dgm:spPr/>
      <dgm:t>
        <a:bodyPr/>
        <a:lstStyle/>
        <a:p>
          <a:endParaRPr lang="en-US"/>
        </a:p>
      </dgm:t>
    </dgm:pt>
    <dgm:pt modelId="{CEA74F48-A593-49B6-A3C4-B784152BD366}">
      <dgm:prSet phldrT="[Text]"/>
      <dgm:spPr/>
      <dgm:t>
        <a:bodyPr/>
        <a:lstStyle/>
        <a:p>
          <a:r>
            <a:rPr lang="en-US" dirty="0"/>
            <a:t>2018 – Windows Antivirus protects against WannaCry</a:t>
          </a:r>
        </a:p>
      </dgm:t>
    </dgm:pt>
    <dgm:pt modelId="{623B7A12-2D70-455C-88FE-DAD7E8B4CE60}" type="parTrans" cxnId="{9019F19F-B3E4-42EC-9F5F-CD2159D5FDC6}">
      <dgm:prSet/>
      <dgm:spPr/>
      <dgm:t>
        <a:bodyPr/>
        <a:lstStyle/>
        <a:p>
          <a:endParaRPr lang="en-US"/>
        </a:p>
      </dgm:t>
    </dgm:pt>
    <dgm:pt modelId="{EC686010-66C4-49C8-BDE2-DC4F23CBD221}" type="sibTrans" cxnId="{9019F19F-B3E4-42EC-9F5F-CD2159D5FDC6}">
      <dgm:prSet/>
      <dgm:spPr/>
      <dgm:t>
        <a:bodyPr/>
        <a:lstStyle/>
        <a:p>
          <a:endParaRPr lang="en-US"/>
        </a:p>
      </dgm:t>
    </dgm:pt>
    <dgm:pt modelId="{58CE2B6D-79A3-40CA-AAEC-8562A66F8511}" type="pres">
      <dgm:prSet presAssocID="{DFFC10F2-E6FE-4755-A337-D4FE75D09ADB}" presName="Name0" presStyleCnt="0">
        <dgm:presLayoutVars>
          <dgm:dir/>
          <dgm:resizeHandles val="exact"/>
        </dgm:presLayoutVars>
      </dgm:prSet>
      <dgm:spPr/>
    </dgm:pt>
    <dgm:pt modelId="{161D7776-CCE1-4E37-AA75-C6C7E8D8A0FA}" type="pres">
      <dgm:prSet presAssocID="{DFFC10F2-E6FE-4755-A337-D4FE75D09ADB}" presName="arrow" presStyleLbl="bgShp" presStyleIdx="0" presStyleCnt="1"/>
      <dgm:spPr/>
    </dgm:pt>
    <dgm:pt modelId="{5C77C156-15AC-4B77-8822-8DF119622C0D}" type="pres">
      <dgm:prSet presAssocID="{DFFC10F2-E6FE-4755-A337-D4FE75D09ADB}" presName="points" presStyleCnt="0"/>
      <dgm:spPr/>
    </dgm:pt>
    <dgm:pt modelId="{B371A191-3CE7-407A-94F5-3935398682A8}" type="pres">
      <dgm:prSet presAssocID="{2D431978-9B28-4D84-9D4B-D4A8B05AECC6}" presName="compositeA" presStyleCnt="0"/>
      <dgm:spPr/>
    </dgm:pt>
    <dgm:pt modelId="{FC3F4A07-49E7-4AFF-A79D-4F54476723F8}" type="pres">
      <dgm:prSet presAssocID="{2D431978-9B28-4D84-9D4B-D4A8B05AECC6}" presName="textA" presStyleLbl="revTx" presStyleIdx="0" presStyleCnt="3">
        <dgm:presLayoutVars>
          <dgm:bulletEnabled val="1"/>
        </dgm:presLayoutVars>
      </dgm:prSet>
      <dgm:spPr/>
    </dgm:pt>
    <dgm:pt modelId="{1827FBE5-C595-4EA5-A9C9-155B566FF510}" type="pres">
      <dgm:prSet presAssocID="{2D431978-9B28-4D84-9D4B-D4A8B05AECC6}" presName="circleA" presStyleLbl="node1" presStyleIdx="0" presStyleCnt="3"/>
      <dgm:spPr>
        <a:solidFill>
          <a:srgbClr val="00B050"/>
        </a:solidFill>
      </dgm:spPr>
    </dgm:pt>
    <dgm:pt modelId="{E8AF5D06-918B-4B9F-BB06-39C034B58647}" type="pres">
      <dgm:prSet presAssocID="{2D431978-9B28-4D84-9D4B-D4A8B05AECC6}" presName="spaceA" presStyleCnt="0"/>
      <dgm:spPr/>
    </dgm:pt>
    <dgm:pt modelId="{871A3A71-B2E9-405E-A02F-84F4AD3B075C}" type="pres">
      <dgm:prSet presAssocID="{619C9B49-6A85-4422-AF78-358ED39F2D24}" presName="space" presStyleCnt="0"/>
      <dgm:spPr/>
    </dgm:pt>
    <dgm:pt modelId="{E5C36B58-6CA1-4AD5-B82B-67D1B5A000F2}" type="pres">
      <dgm:prSet presAssocID="{71BEB4CF-ED43-4063-929F-EE43A859E635}" presName="compositeB" presStyleCnt="0"/>
      <dgm:spPr/>
    </dgm:pt>
    <dgm:pt modelId="{EFF7DA41-358B-479F-93A2-1FD783843F0D}" type="pres">
      <dgm:prSet presAssocID="{71BEB4CF-ED43-4063-929F-EE43A859E635}" presName="textB" presStyleLbl="revTx" presStyleIdx="1" presStyleCnt="3">
        <dgm:presLayoutVars>
          <dgm:bulletEnabled val="1"/>
        </dgm:presLayoutVars>
      </dgm:prSet>
      <dgm:spPr/>
    </dgm:pt>
    <dgm:pt modelId="{ABEEBCD6-F094-4DC4-B62C-74818AEB3539}" type="pres">
      <dgm:prSet presAssocID="{71BEB4CF-ED43-4063-929F-EE43A859E635}" presName="circleB" presStyleLbl="node1" presStyleIdx="1" presStyleCnt="3"/>
      <dgm:spPr>
        <a:solidFill>
          <a:srgbClr val="FF0000"/>
        </a:solidFill>
      </dgm:spPr>
    </dgm:pt>
    <dgm:pt modelId="{FA32A0E0-48D5-4062-81AA-8432D01A1BBC}" type="pres">
      <dgm:prSet presAssocID="{71BEB4CF-ED43-4063-929F-EE43A859E635}" presName="spaceB" presStyleCnt="0"/>
      <dgm:spPr/>
    </dgm:pt>
    <dgm:pt modelId="{D5D710A8-A729-410A-ADF5-0F33977ACF6B}" type="pres">
      <dgm:prSet presAssocID="{28A70AAE-521F-4ADE-9606-58E987C30417}" presName="space" presStyleCnt="0"/>
      <dgm:spPr/>
    </dgm:pt>
    <dgm:pt modelId="{CF51D8AB-FD56-4A20-B503-016B260E94F3}" type="pres">
      <dgm:prSet presAssocID="{CEA74F48-A593-49B6-A3C4-B784152BD366}" presName="compositeA" presStyleCnt="0"/>
      <dgm:spPr/>
    </dgm:pt>
    <dgm:pt modelId="{DE1BE508-328B-4AD1-8179-00BFD90F5B23}" type="pres">
      <dgm:prSet presAssocID="{CEA74F48-A593-49B6-A3C4-B784152BD366}" presName="textA" presStyleLbl="revTx" presStyleIdx="2" presStyleCnt="3">
        <dgm:presLayoutVars>
          <dgm:bulletEnabled val="1"/>
        </dgm:presLayoutVars>
      </dgm:prSet>
      <dgm:spPr/>
    </dgm:pt>
    <dgm:pt modelId="{8398D3E8-F96D-4078-970A-D180EDBF551D}" type="pres">
      <dgm:prSet presAssocID="{CEA74F48-A593-49B6-A3C4-B784152BD366}" presName="circleA" presStyleLbl="node1" presStyleIdx="2" presStyleCnt="3"/>
      <dgm:spPr>
        <a:solidFill>
          <a:srgbClr val="00B050"/>
        </a:solidFill>
      </dgm:spPr>
    </dgm:pt>
    <dgm:pt modelId="{8BB6553F-0B72-42F7-9276-8A677A1BD2FE}" type="pres">
      <dgm:prSet presAssocID="{CEA74F48-A593-49B6-A3C4-B784152BD366}" presName="spaceA" presStyleCnt="0"/>
      <dgm:spPr/>
    </dgm:pt>
  </dgm:ptLst>
  <dgm:cxnLst>
    <dgm:cxn modelId="{E8B67C3D-1720-4141-9FAD-CAC619A39DB3}" srcId="{DFFC10F2-E6FE-4755-A337-D4FE75D09ADB}" destId="{2D431978-9B28-4D84-9D4B-D4A8B05AECC6}" srcOrd="0" destOrd="0" parTransId="{E30508CD-65F8-4929-BEEF-096D1FF49E9E}" sibTransId="{619C9B49-6A85-4422-AF78-358ED39F2D24}"/>
    <dgm:cxn modelId="{B40AC562-9F9D-4173-880D-0157F5AB3756}" type="presOf" srcId="{71BEB4CF-ED43-4063-929F-EE43A859E635}" destId="{EFF7DA41-358B-479F-93A2-1FD783843F0D}" srcOrd="0" destOrd="0" presId="urn:microsoft.com/office/officeart/2005/8/layout/hProcess11"/>
    <dgm:cxn modelId="{1AD77A46-27C2-4A96-A8DF-883E6E2F0933}" type="presOf" srcId="{2D431978-9B28-4D84-9D4B-D4A8B05AECC6}" destId="{FC3F4A07-49E7-4AFF-A79D-4F54476723F8}" srcOrd="0" destOrd="0" presId="urn:microsoft.com/office/officeart/2005/8/layout/hProcess11"/>
    <dgm:cxn modelId="{FAB33648-CD6E-4DF5-B895-1D71504A1111}" type="presOf" srcId="{CEA74F48-A593-49B6-A3C4-B784152BD366}" destId="{DE1BE508-328B-4AD1-8179-00BFD90F5B23}" srcOrd="0" destOrd="0" presId="urn:microsoft.com/office/officeart/2005/8/layout/hProcess11"/>
    <dgm:cxn modelId="{9D27749A-3E3E-4229-9322-3CC277D98DE6}" srcId="{DFFC10F2-E6FE-4755-A337-D4FE75D09ADB}" destId="{71BEB4CF-ED43-4063-929F-EE43A859E635}" srcOrd="1" destOrd="0" parTransId="{1746F9F8-64EE-4DA8-A0ED-7E5CDD8BAB32}" sibTransId="{28A70AAE-521F-4ADE-9606-58E987C30417}"/>
    <dgm:cxn modelId="{9019F19F-B3E4-42EC-9F5F-CD2159D5FDC6}" srcId="{DFFC10F2-E6FE-4755-A337-D4FE75D09ADB}" destId="{CEA74F48-A593-49B6-A3C4-B784152BD366}" srcOrd="2" destOrd="0" parTransId="{623B7A12-2D70-455C-88FE-DAD7E8B4CE60}" sibTransId="{EC686010-66C4-49C8-BDE2-DC4F23CBD221}"/>
    <dgm:cxn modelId="{31231AEE-326B-4A7E-AD9B-5A1D89F85ED3}" type="presOf" srcId="{DFFC10F2-E6FE-4755-A337-D4FE75D09ADB}" destId="{58CE2B6D-79A3-40CA-AAEC-8562A66F8511}" srcOrd="0" destOrd="0" presId="urn:microsoft.com/office/officeart/2005/8/layout/hProcess11"/>
    <dgm:cxn modelId="{28E9EA19-4B01-4FA7-8A9F-2E043D1DB508}" type="presParOf" srcId="{58CE2B6D-79A3-40CA-AAEC-8562A66F8511}" destId="{161D7776-CCE1-4E37-AA75-C6C7E8D8A0FA}" srcOrd="0" destOrd="0" presId="urn:microsoft.com/office/officeart/2005/8/layout/hProcess11"/>
    <dgm:cxn modelId="{BF93A1B6-57AD-4F0B-BA28-A9A114D48475}" type="presParOf" srcId="{58CE2B6D-79A3-40CA-AAEC-8562A66F8511}" destId="{5C77C156-15AC-4B77-8822-8DF119622C0D}" srcOrd="1" destOrd="0" presId="urn:microsoft.com/office/officeart/2005/8/layout/hProcess11"/>
    <dgm:cxn modelId="{FB3A5E90-899C-4C94-9924-F127E0701C96}" type="presParOf" srcId="{5C77C156-15AC-4B77-8822-8DF119622C0D}" destId="{B371A191-3CE7-407A-94F5-3935398682A8}" srcOrd="0" destOrd="0" presId="urn:microsoft.com/office/officeart/2005/8/layout/hProcess11"/>
    <dgm:cxn modelId="{A60E6B83-9076-4138-88BD-7723CBF9B591}" type="presParOf" srcId="{B371A191-3CE7-407A-94F5-3935398682A8}" destId="{FC3F4A07-49E7-4AFF-A79D-4F54476723F8}" srcOrd="0" destOrd="0" presId="urn:microsoft.com/office/officeart/2005/8/layout/hProcess11"/>
    <dgm:cxn modelId="{E89505BA-2F08-47AF-8BE4-160DA4A28992}" type="presParOf" srcId="{B371A191-3CE7-407A-94F5-3935398682A8}" destId="{1827FBE5-C595-4EA5-A9C9-155B566FF510}" srcOrd="1" destOrd="0" presId="urn:microsoft.com/office/officeart/2005/8/layout/hProcess11"/>
    <dgm:cxn modelId="{127FF398-DE88-4F07-83DF-C42FBBD52115}" type="presParOf" srcId="{B371A191-3CE7-407A-94F5-3935398682A8}" destId="{E8AF5D06-918B-4B9F-BB06-39C034B58647}" srcOrd="2" destOrd="0" presId="urn:microsoft.com/office/officeart/2005/8/layout/hProcess11"/>
    <dgm:cxn modelId="{DF493571-C383-4866-A1DA-ADB092F07B5D}" type="presParOf" srcId="{5C77C156-15AC-4B77-8822-8DF119622C0D}" destId="{871A3A71-B2E9-405E-A02F-84F4AD3B075C}" srcOrd="1" destOrd="0" presId="urn:microsoft.com/office/officeart/2005/8/layout/hProcess11"/>
    <dgm:cxn modelId="{EF1C1CBB-9900-4B34-B292-602CB1476DA3}" type="presParOf" srcId="{5C77C156-15AC-4B77-8822-8DF119622C0D}" destId="{E5C36B58-6CA1-4AD5-B82B-67D1B5A000F2}" srcOrd="2" destOrd="0" presId="urn:microsoft.com/office/officeart/2005/8/layout/hProcess11"/>
    <dgm:cxn modelId="{6E4AC279-28B9-470E-9220-C707440FEDE7}" type="presParOf" srcId="{E5C36B58-6CA1-4AD5-B82B-67D1B5A000F2}" destId="{EFF7DA41-358B-479F-93A2-1FD783843F0D}" srcOrd="0" destOrd="0" presId="urn:microsoft.com/office/officeart/2005/8/layout/hProcess11"/>
    <dgm:cxn modelId="{443069EA-ACF4-4B86-A05A-6AA72A6025DB}" type="presParOf" srcId="{E5C36B58-6CA1-4AD5-B82B-67D1B5A000F2}" destId="{ABEEBCD6-F094-4DC4-B62C-74818AEB3539}" srcOrd="1" destOrd="0" presId="urn:microsoft.com/office/officeart/2005/8/layout/hProcess11"/>
    <dgm:cxn modelId="{8372DC3F-D099-42D0-B4BC-1076AADC371F}" type="presParOf" srcId="{E5C36B58-6CA1-4AD5-B82B-67D1B5A000F2}" destId="{FA32A0E0-48D5-4062-81AA-8432D01A1BBC}" srcOrd="2" destOrd="0" presId="urn:microsoft.com/office/officeart/2005/8/layout/hProcess11"/>
    <dgm:cxn modelId="{53FD757D-DEB9-495A-9471-390334A406F6}" type="presParOf" srcId="{5C77C156-15AC-4B77-8822-8DF119622C0D}" destId="{D5D710A8-A729-410A-ADF5-0F33977ACF6B}" srcOrd="3" destOrd="0" presId="urn:microsoft.com/office/officeart/2005/8/layout/hProcess11"/>
    <dgm:cxn modelId="{0BCBAE01-6E78-4D44-BDD0-FA44A4BF7FA9}" type="presParOf" srcId="{5C77C156-15AC-4B77-8822-8DF119622C0D}" destId="{CF51D8AB-FD56-4A20-B503-016B260E94F3}" srcOrd="4" destOrd="0" presId="urn:microsoft.com/office/officeart/2005/8/layout/hProcess11"/>
    <dgm:cxn modelId="{5BD37C7F-AD88-4C1D-A11A-5B6EF0439367}" type="presParOf" srcId="{CF51D8AB-FD56-4A20-B503-016B260E94F3}" destId="{DE1BE508-328B-4AD1-8179-00BFD90F5B23}" srcOrd="0" destOrd="0" presId="urn:microsoft.com/office/officeart/2005/8/layout/hProcess11"/>
    <dgm:cxn modelId="{63178401-C667-4309-BF7A-9C0094A690B4}" type="presParOf" srcId="{CF51D8AB-FD56-4A20-B503-016B260E94F3}" destId="{8398D3E8-F96D-4078-970A-D180EDBF551D}" srcOrd="1" destOrd="0" presId="urn:microsoft.com/office/officeart/2005/8/layout/hProcess11"/>
    <dgm:cxn modelId="{B77FDCFD-4855-4178-8AF4-5C75A6CC10DA}" type="presParOf" srcId="{CF51D8AB-FD56-4A20-B503-016B260E94F3}" destId="{8BB6553F-0B72-42F7-9276-8A677A1BD2F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D7776-CCE1-4E37-AA75-C6C7E8D8A0FA}">
      <dsp:nvSpPr>
        <dsp:cNvPr id="0" name=""/>
        <dsp:cNvSpPr/>
      </dsp:nvSpPr>
      <dsp:spPr>
        <a:xfrm>
          <a:off x="0" y="1016023"/>
          <a:ext cx="5109827" cy="135469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F4A07-49E7-4AFF-A79D-4F54476723F8}">
      <dsp:nvSpPr>
        <dsp:cNvPr id="0" name=""/>
        <dsp:cNvSpPr/>
      </dsp:nvSpPr>
      <dsp:spPr>
        <a:xfrm>
          <a:off x="2245" y="0"/>
          <a:ext cx="1482049" cy="135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2016 – Devices secure</a:t>
          </a:r>
        </a:p>
      </dsp:txBody>
      <dsp:txXfrm>
        <a:off x="2245" y="0"/>
        <a:ext cx="1482049" cy="1354697"/>
      </dsp:txXfrm>
    </dsp:sp>
    <dsp:sp modelId="{1827FBE5-C595-4EA5-A9C9-155B566FF510}">
      <dsp:nvSpPr>
        <dsp:cNvPr id="0" name=""/>
        <dsp:cNvSpPr/>
      </dsp:nvSpPr>
      <dsp:spPr>
        <a:xfrm>
          <a:off x="573933" y="1524034"/>
          <a:ext cx="338674" cy="338674"/>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7DA41-358B-479F-93A2-1FD783843F0D}">
      <dsp:nvSpPr>
        <dsp:cNvPr id="0" name=""/>
        <dsp:cNvSpPr/>
      </dsp:nvSpPr>
      <dsp:spPr>
        <a:xfrm>
          <a:off x="1558397" y="2032046"/>
          <a:ext cx="1482049" cy="135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2017 – WannaCry Ransomware unleashed</a:t>
          </a:r>
        </a:p>
      </dsp:txBody>
      <dsp:txXfrm>
        <a:off x="1558397" y="2032046"/>
        <a:ext cx="1482049" cy="1354697"/>
      </dsp:txXfrm>
    </dsp:sp>
    <dsp:sp modelId="{ABEEBCD6-F094-4DC4-B62C-74818AEB3539}">
      <dsp:nvSpPr>
        <dsp:cNvPr id="0" name=""/>
        <dsp:cNvSpPr/>
      </dsp:nvSpPr>
      <dsp:spPr>
        <a:xfrm>
          <a:off x="2130085" y="1524034"/>
          <a:ext cx="338674" cy="338674"/>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BE508-328B-4AD1-8179-00BFD90F5B23}">
      <dsp:nvSpPr>
        <dsp:cNvPr id="0" name=""/>
        <dsp:cNvSpPr/>
      </dsp:nvSpPr>
      <dsp:spPr>
        <a:xfrm>
          <a:off x="3114549" y="0"/>
          <a:ext cx="1482049" cy="135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2018 – Windows Antivirus protects against WannaCry</a:t>
          </a:r>
        </a:p>
      </dsp:txBody>
      <dsp:txXfrm>
        <a:off x="3114549" y="0"/>
        <a:ext cx="1482049" cy="1354697"/>
      </dsp:txXfrm>
    </dsp:sp>
    <dsp:sp modelId="{8398D3E8-F96D-4078-970A-D180EDBF551D}">
      <dsp:nvSpPr>
        <dsp:cNvPr id="0" name=""/>
        <dsp:cNvSpPr/>
      </dsp:nvSpPr>
      <dsp:spPr>
        <a:xfrm>
          <a:off x="3686237" y="1524034"/>
          <a:ext cx="338674" cy="338674"/>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DDFDC-66EB-4F82-88DA-1F0125A0DB24}"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96339-519D-4FB2-91B2-9609087CD09E}" type="slidenum">
              <a:rPr lang="en-US" smtClean="0"/>
              <a:t>‹#›</a:t>
            </a:fld>
            <a:endParaRPr lang="en-US"/>
          </a:p>
        </p:txBody>
      </p:sp>
    </p:spTree>
    <p:extLst>
      <p:ext uri="{BB962C8B-B14F-4D97-AF65-F5344CB8AC3E}">
        <p14:creationId xmlns:p14="http://schemas.microsoft.com/office/powerpoint/2010/main" val="231699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Jackie Borin and Dr. Wei Dai</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Antivirus for Windows and Mac</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2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7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92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933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61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Antivirus for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246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Antivirus for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233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Antivirus for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326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Antivirus for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75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Jackie Borin and Dr. Wei Dai</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Antivirus for Windows and Mac</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461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67619" y="6489462"/>
            <a:ext cx="4446164" cy="365125"/>
          </a:xfrm>
          <a:solidFill>
            <a:srgbClr val="00B0F0"/>
          </a:solidFill>
        </p:spPr>
        <p:txBody>
          <a:bodyPr/>
          <a:lstStyle>
            <a:lvl1pPr algn="ctr">
              <a:defRPr sz="1200">
                <a:solidFill>
                  <a:srgbClr val="FFFFFF"/>
                </a:solidFill>
              </a:defRPr>
            </a:lvl1pPr>
          </a:lstStyle>
          <a:p>
            <a:r>
              <a:rPr lang="en-US"/>
              <a:t>Jackie Borin and Dr. Wei Dai</a:t>
            </a:r>
            <a:endParaRPr lang="en-US" dirty="0"/>
          </a:p>
        </p:txBody>
      </p:sp>
      <p:sp>
        <p:nvSpPr>
          <p:cNvPr id="5" name="Footer Placeholder 4"/>
          <p:cNvSpPr>
            <a:spLocks noGrp="1"/>
          </p:cNvSpPr>
          <p:nvPr>
            <p:ph type="ftr" sz="quarter" idx="11"/>
          </p:nvPr>
        </p:nvSpPr>
        <p:spPr>
          <a:xfrm>
            <a:off x="1" y="6489461"/>
            <a:ext cx="5167618" cy="365125"/>
          </a:xfrm>
          <a:solidFill>
            <a:srgbClr val="0070C0"/>
          </a:solidFill>
        </p:spPr>
        <p:txBody>
          <a:bodyPr/>
          <a:lstStyle>
            <a:lvl1pPr algn="ctr">
              <a:defRPr sz="1200">
                <a:solidFill>
                  <a:srgbClr val="FFFFFF"/>
                </a:solidFill>
              </a:defRPr>
            </a:lvl1pPr>
          </a:lstStyle>
          <a:p>
            <a:r>
              <a:rPr lang="en-US"/>
              <a:t>Antivirus for Windows and Mac</a:t>
            </a:r>
            <a:endParaRPr lang="en-US" dirty="0"/>
          </a:p>
        </p:txBody>
      </p:sp>
      <p:sp>
        <p:nvSpPr>
          <p:cNvPr id="6" name="Slide Number Placeholder 5"/>
          <p:cNvSpPr>
            <a:spLocks noGrp="1"/>
          </p:cNvSpPr>
          <p:nvPr>
            <p:ph type="sldNum" sz="quarter" idx="12"/>
          </p:nvPr>
        </p:nvSpPr>
        <p:spPr>
          <a:xfrm>
            <a:off x="9613783" y="6489463"/>
            <a:ext cx="2578217" cy="365125"/>
          </a:xfrm>
          <a:solidFill>
            <a:srgbClr val="00B050"/>
          </a:solidFill>
        </p:spPr>
        <p:txBody>
          <a:bodyPr/>
          <a:lstStyle>
            <a:lvl1pPr algn="ctr">
              <a:defRPr sz="1200">
                <a:solidFill>
                  <a:srgbClr val="FFFFFF"/>
                </a:solidFill>
              </a:defRPr>
            </a:lvl1pPr>
          </a:lstStyle>
          <a:p>
            <a:r>
              <a:rPr lang="en-US" dirty="0"/>
              <a:t>Page: </a:t>
            </a:r>
            <a:fld id="{4542B538-46C4-4508-80FF-2D2C71226CAC}" type="slidenum">
              <a:rPr lang="en-US" smtClean="0"/>
              <a:pPr/>
              <a:t>‹#›</a:t>
            </a:fld>
            <a:r>
              <a:rPr lang="en-US" dirty="0"/>
              <a:t>/21</a:t>
            </a:r>
          </a:p>
        </p:txBody>
      </p:sp>
    </p:spTree>
    <p:extLst>
      <p:ext uri="{BB962C8B-B14F-4D97-AF65-F5344CB8AC3E}">
        <p14:creationId xmlns:p14="http://schemas.microsoft.com/office/powerpoint/2010/main" val="121360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67619" y="6489462"/>
            <a:ext cx="4446164" cy="365125"/>
          </a:xfrm>
          <a:solidFill>
            <a:srgbClr val="00B0F0"/>
          </a:solidFill>
        </p:spPr>
        <p:txBody>
          <a:bodyPr/>
          <a:lstStyle>
            <a:lvl1pPr algn="ctr">
              <a:defRPr sz="1200">
                <a:solidFill>
                  <a:srgbClr val="FFFFFF"/>
                </a:solidFill>
              </a:defRPr>
            </a:lvl1pPr>
          </a:lstStyle>
          <a:p>
            <a:r>
              <a:rPr lang="en-US"/>
              <a:t>Jackie Borin and Dr. Wei Dai</a:t>
            </a:r>
            <a:endParaRPr lang="en-US" dirty="0"/>
          </a:p>
        </p:txBody>
      </p:sp>
      <p:sp>
        <p:nvSpPr>
          <p:cNvPr id="5" name="Footer Placeholder 4"/>
          <p:cNvSpPr>
            <a:spLocks noGrp="1"/>
          </p:cNvSpPr>
          <p:nvPr>
            <p:ph type="ftr" sz="quarter" idx="11"/>
          </p:nvPr>
        </p:nvSpPr>
        <p:spPr>
          <a:xfrm>
            <a:off x="1" y="6489461"/>
            <a:ext cx="5167618" cy="365125"/>
          </a:xfrm>
          <a:solidFill>
            <a:srgbClr val="0070C0"/>
          </a:solidFill>
        </p:spPr>
        <p:txBody>
          <a:bodyPr/>
          <a:lstStyle>
            <a:lvl1pPr algn="ctr">
              <a:defRPr sz="1200">
                <a:solidFill>
                  <a:srgbClr val="FFFFFF"/>
                </a:solidFill>
              </a:defRPr>
            </a:lvl1pPr>
          </a:lstStyle>
          <a:p>
            <a:r>
              <a:rPr lang="en-US"/>
              <a:t>Antivirus for Windows and Mac</a:t>
            </a:r>
            <a:endParaRPr lang="en-US" dirty="0"/>
          </a:p>
        </p:txBody>
      </p:sp>
      <p:sp>
        <p:nvSpPr>
          <p:cNvPr id="6" name="Slide Number Placeholder 5"/>
          <p:cNvSpPr>
            <a:spLocks noGrp="1"/>
          </p:cNvSpPr>
          <p:nvPr>
            <p:ph type="sldNum" sz="quarter" idx="12"/>
          </p:nvPr>
        </p:nvSpPr>
        <p:spPr>
          <a:xfrm>
            <a:off x="9613783" y="6489463"/>
            <a:ext cx="2578217" cy="365125"/>
          </a:xfrm>
          <a:solidFill>
            <a:srgbClr val="00B050"/>
          </a:solidFill>
        </p:spPr>
        <p:txBody>
          <a:bodyPr/>
          <a:lstStyle>
            <a:lvl1pPr algn="ctr">
              <a:defRPr sz="1200">
                <a:solidFill>
                  <a:srgbClr val="FFFFFF"/>
                </a:solidFill>
              </a:defRPr>
            </a:lvl1pPr>
          </a:lstStyle>
          <a:p>
            <a:r>
              <a:rPr lang="en-US" dirty="0"/>
              <a:t>Page: </a:t>
            </a:r>
            <a:fld id="{4542B538-46C4-4508-80FF-2D2C71226CAC}" type="slidenum">
              <a:rPr lang="en-US" smtClean="0"/>
              <a:pPr/>
              <a:t>‹#›</a:t>
            </a:fld>
            <a:r>
              <a:rPr lang="en-US" dirty="0"/>
              <a:t>/21</a:t>
            </a:r>
          </a:p>
        </p:txBody>
      </p:sp>
    </p:spTree>
    <p:extLst>
      <p:ext uri="{BB962C8B-B14F-4D97-AF65-F5344CB8AC3E}">
        <p14:creationId xmlns:p14="http://schemas.microsoft.com/office/powerpoint/2010/main" val="1469538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Antivirus for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1052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7972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Jackie Borin and Dr. Wei Dai</a:t>
            </a:r>
            <a:endParaRPr lang="en-US" dirty="0"/>
          </a:p>
        </p:txBody>
      </p:sp>
      <p:sp>
        <p:nvSpPr>
          <p:cNvPr id="8" name="Footer Placeholder 7"/>
          <p:cNvSpPr>
            <a:spLocks noGrp="1"/>
          </p:cNvSpPr>
          <p:nvPr>
            <p:ph type="ftr" sz="quarter" idx="11"/>
          </p:nvPr>
        </p:nvSpPr>
        <p:spPr/>
        <p:txBody>
          <a:bodyPr/>
          <a:lstStyle/>
          <a:p>
            <a:r>
              <a:rPr lang="en-US"/>
              <a:t>Antivirus for Windows and Mac</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05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Antivirus for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1337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Jackie Borin and Dr. Wei Dai</a:t>
            </a:r>
            <a:endParaRPr lang="en-US" dirty="0"/>
          </a:p>
        </p:txBody>
      </p:sp>
      <p:sp>
        <p:nvSpPr>
          <p:cNvPr id="3" name="Footer Placeholder 2"/>
          <p:cNvSpPr>
            <a:spLocks noGrp="1"/>
          </p:cNvSpPr>
          <p:nvPr>
            <p:ph type="ftr" sz="quarter" idx="11"/>
          </p:nvPr>
        </p:nvSpPr>
        <p:spPr/>
        <p:txBody>
          <a:bodyPr/>
          <a:lstStyle/>
          <a:p>
            <a:r>
              <a:rPr lang="en-US"/>
              <a:t>Antivirus for Windows and Mac</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659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714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517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98805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398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834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Antivirus for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5197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543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Antivirus for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834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Antivirus for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467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Antivirus for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6501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Antivirus for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6574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Jackie Borin and Dr. Wei Dai</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Firewall in Windows and Mac</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365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67619" y="6489462"/>
            <a:ext cx="4446164" cy="365125"/>
          </a:xfrm>
          <a:solidFill>
            <a:srgbClr val="00B0F0"/>
          </a:solidFill>
        </p:spPr>
        <p:txBody>
          <a:bodyPr/>
          <a:lstStyle>
            <a:lvl1pPr algn="ctr">
              <a:defRPr sz="1200">
                <a:solidFill>
                  <a:srgbClr val="FFFFFF"/>
                </a:solidFill>
              </a:defRPr>
            </a:lvl1pPr>
          </a:lstStyle>
          <a:p>
            <a:r>
              <a:rPr lang="en-US"/>
              <a:t>Jackie Borin and Dr. Wei Dai</a:t>
            </a:r>
            <a:endParaRPr lang="en-US" dirty="0"/>
          </a:p>
        </p:txBody>
      </p:sp>
      <p:sp>
        <p:nvSpPr>
          <p:cNvPr id="5" name="Footer Placeholder 4"/>
          <p:cNvSpPr>
            <a:spLocks noGrp="1"/>
          </p:cNvSpPr>
          <p:nvPr>
            <p:ph type="ftr" sz="quarter" idx="11"/>
          </p:nvPr>
        </p:nvSpPr>
        <p:spPr>
          <a:xfrm>
            <a:off x="1" y="6489461"/>
            <a:ext cx="5167618" cy="365125"/>
          </a:xfrm>
          <a:solidFill>
            <a:srgbClr val="0070C0"/>
          </a:solidFill>
        </p:spPr>
        <p:txBody>
          <a:bodyPr/>
          <a:lstStyle>
            <a:lvl1pPr algn="ctr">
              <a:defRPr sz="1200">
                <a:solidFill>
                  <a:srgbClr val="FFFFFF"/>
                </a:solidFill>
              </a:defRPr>
            </a:lvl1pPr>
          </a:lstStyle>
          <a:p>
            <a:r>
              <a:rPr lang="en-US"/>
              <a:t>Firewall in Windows and Mac</a:t>
            </a:r>
            <a:endParaRPr lang="en-US" dirty="0"/>
          </a:p>
        </p:txBody>
      </p:sp>
      <p:sp>
        <p:nvSpPr>
          <p:cNvPr id="6" name="Slide Number Placeholder 5"/>
          <p:cNvSpPr>
            <a:spLocks noGrp="1"/>
          </p:cNvSpPr>
          <p:nvPr>
            <p:ph type="sldNum" sz="quarter" idx="12"/>
          </p:nvPr>
        </p:nvSpPr>
        <p:spPr>
          <a:xfrm>
            <a:off x="9613783" y="6489463"/>
            <a:ext cx="2578217" cy="365125"/>
          </a:xfrm>
          <a:solidFill>
            <a:srgbClr val="00B050"/>
          </a:solidFill>
        </p:spPr>
        <p:txBody>
          <a:bodyPr/>
          <a:lstStyle>
            <a:lvl1pPr algn="ctr">
              <a:defRPr sz="1200">
                <a:solidFill>
                  <a:srgbClr val="FFFFFF"/>
                </a:solidFill>
              </a:defRPr>
            </a:lvl1pPr>
          </a:lstStyle>
          <a:p>
            <a:r>
              <a:rPr lang="en-US" dirty="0"/>
              <a:t>Page: </a:t>
            </a:r>
            <a:fld id="{4542B538-46C4-4508-80FF-2D2C71226CAC}" type="slidenum">
              <a:rPr lang="en-US" smtClean="0"/>
              <a:pPr/>
              <a:t>‹#›</a:t>
            </a:fld>
            <a:r>
              <a:rPr lang="en-US" dirty="0"/>
              <a:t>/21</a:t>
            </a:r>
          </a:p>
        </p:txBody>
      </p:sp>
    </p:spTree>
    <p:extLst>
      <p:ext uri="{BB962C8B-B14F-4D97-AF65-F5344CB8AC3E}">
        <p14:creationId xmlns:p14="http://schemas.microsoft.com/office/powerpoint/2010/main" val="286357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Firewall in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8768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1911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Jackie Borin and Dr. Wei Dai</a:t>
            </a:r>
            <a:endParaRPr lang="en-US" dirty="0"/>
          </a:p>
        </p:txBody>
      </p:sp>
      <p:sp>
        <p:nvSpPr>
          <p:cNvPr id="8" name="Footer Placeholder 7"/>
          <p:cNvSpPr>
            <a:spLocks noGrp="1"/>
          </p:cNvSpPr>
          <p:nvPr>
            <p:ph type="ftr" sz="quarter" idx="11"/>
          </p:nvPr>
        </p:nvSpPr>
        <p:spPr/>
        <p:txBody>
          <a:bodyPr/>
          <a:lstStyle/>
          <a:p>
            <a:r>
              <a:rPr lang="en-US"/>
              <a:t>Firewall in Windows and Mac</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519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418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Firewall in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6988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Jackie Borin and Dr. Wei Dai</a:t>
            </a:r>
            <a:endParaRPr lang="en-US" dirty="0"/>
          </a:p>
        </p:txBody>
      </p:sp>
      <p:sp>
        <p:nvSpPr>
          <p:cNvPr id="3" name="Footer Placeholder 2"/>
          <p:cNvSpPr>
            <a:spLocks noGrp="1"/>
          </p:cNvSpPr>
          <p:nvPr>
            <p:ph type="ftr" sz="quarter" idx="11"/>
          </p:nvPr>
        </p:nvSpPr>
        <p:spPr/>
        <p:txBody>
          <a:bodyPr/>
          <a:lstStyle/>
          <a:p>
            <a:r>
              <a:rPr lang="en-US"/>
              <a:t>Firewall in Windows and Mac</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3580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6130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051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6606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623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95654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Firewall in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07486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Firewall in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46760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Firewall in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865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Jackie Borin and Dr. Wei Dai</a:t>
            </a:r>
            <a:endParaRPr lang="en-US" dirty="0"/>
          </a:p>
        </p:txBody>
      </p:sp>
      <p:sp>
        <p:nvSpPr>
          <p:cNvPr id="8" name="Footer Placeholder 7"/>
          <p:cNvSpPr>
            <a:spLocks noGrp="1"/>
          </p:cNvSpPr>
          <p:nvPr>
            <p:ph type="ftr" sz="quarter" idx="11"/>
          </p:nvPr>
        </p:nvSpPr>
        <p:spPr/>
        <p:txBody>
          <a:bodyPr/>
          <a:lstStyle/>
          <a:p>
            <a:r>
              <a:rPr lang="en-US"/>
              <a:t>Antivirus for Windows and Mac</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3394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Firewall in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135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Jackie Borin and Dr. Wei Dai</a:t>
            </a:r>
            <a:endParaRPr lang="en-US" dirty="0"/>
          </a:p>
        </p:txBody>
      </p:sp>
      <p:sp>
        <p:nvSpPr>
          <p:cNvPr id="5" name="Footer Placeholder 4"/>
          <p:cNvSpPr>
            <a:spLocks noGrp="1"/>
          </p:cNvSpPr>
          <p:nvPr>
            <p:ph type="ftr" sz="quarter" idx="11"/>
          </p:nvPr>
        </p:nvSpPr>
        <p:spPr/>
        <p:txBody>
          <a:bodyPr/>
          <a:lstStyle/>
          <a:p>
            <a:r>
              <a:rPr lang="en-US"/>
              <a:t>Firewall in Windows and Mac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260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Jackie Borin and Dr. Wei Dai</a:t>
            </a:r>
            <a:endParaRPr lang="en-US" dirty="0"/>
          </a:p>
        </p:txBody>
      </p:sp>
      <p:sp>
        <p:nvSpPr>
          <p:cNvPr id="4" name="Footer Placeholder 3"/>
          <p:cNvSpPr>
            <a:spLocks noGrp="1"/>
          </p:cNvSpPr>
          <p:nvPr>
            <p:ph type="ftr" sz="quarter" idx="11"/>
          </p:nvPr>
        </p:nvSpPr>
        <p:spPr/>
        <p:txBody>
          <a:bodyPr/>
          <a:lstStyle/>
          <a:p>
            <a:r>
              <a:rPr lang="en-US"/>
              <a:t>Antivirus for Windows and Mac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67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Jackie Borin and Dr. Wei Dai</a:t>
            </a:r>
            <a:endParaRPr lang="en-US" dirty="0"/>
          </a:p>
        </p:txBody>
      </p:sp>
      <p:sp>
        <p:nvSpPr>
          <p:cNvPr id="3" name="Footer Placeholder 2"/>
          <p:cNvSpPr>
            <a:spLocks noGrp="1"/>
          </p:cNvSpPr>
          <p:nvPr>
            <p:ph type="ftr" sz="quarter" idx="11"/>
          </p:nvPr>
        </p:nvSpPr>
        <p:spPr/>
        <p:txBody>
          <a:bodyPr/>
          <a:lstStyle/>
          <a:p>
            <a:r>
              <a:rPr lang="en-US"/>
              <a:t>Antivirus for Windows and Mac</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377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73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Jackie Borin and Dr. Wei Dai</a:t>
            </a:r>
            <a:endParaRPr lang="en-US" dirty="0"/>
          </a:p>
        </p:txBody>
      </p:sp>
      <p:sp>
        <p:nvSpPr>
          <p:cNvPr id="6" name="Footer Placeholder 5"/>
          <p:cNvSpPr>
            <a:spLocks noGrp="1"/>
          </p:cNvSpPr>
          <p:nvPr>
            <p:ph type="ftr" sz="quarter" idx="11"/>
          </p:nvPr>
        </p:nvSpPr>
        <p:spPr/>
        <p:txBody>
          <a:bodyPr/>
          <a:lstStyle/>
          <a:p>
            <a:r>
              <a:rPr lang="en-US"/>
              <a:t>Antivirus for Windows and Mac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440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Jackie Borin and Dr. Wei Dai</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Antivirus for Windows and Mac</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257849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Jackie Borin and Dr. Wei Dai</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Antivirus for Windows and Mac</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706950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Jackie Borin and Dr. Wei Dai</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Firewall in Windows and Mac</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4793840"/>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p:txBody>
          <a:bodyPr/>
          <a:lstStyle/>
          <a:p>
            <a:r>
              <a:rPr lang="en-US" dirty="0"/>
              <a:t>Windows/Mac </a:t>
            </a:r>
            <a:r>
              <a:rPr lang="en-US" dirty="0">
                <a:ln>
                  <a:solidFill>
                    <a:schemeClr val="tx1"/>
                  </a:solidFill>
                </a:ln>
                <a:solidFill>
                  <a:srgbClr val="FF0000"/>
                </a:solidFill>
              </a:rPr>
              <a:t>Antivirus</a:t>
            </a:r>
          </a:p>
        </p:txBody>
      </p:sp>
      <p:sp>
        <p:nvSpPr>
          <p:cNvPr id="3" name="Subtitle 2">
            <a:extLst>
              <a:ext uri="{FF2B5EF4-FFF2-40B4-BE49-F238E27FC236}">
                <a16:creationId xmlns:a16="http://schemas.microsoft.com/office/drawing/2014/main" id="{843B5A80-637F-4799-B851-08EE259170BA}"/>
              </a:ext>
            </a:extLst>
          </p:cNvPr>
          <p:cNvSpPr>
            <a:spLocks noGrp="1"/>
          </p:cNvSpPr>
          <p:nvPr>
            <p:ph type="subTitle" idx="1"/>
          </p:nvPr>
        </p:nvSpPr>
        <p:spPr/>
        <p:txBody>
          <a:bodyPr/>
          <a:lstStyle/>
          <a:p>
            <a:r>
              <a:rPr lang="en-US" dirty="0">
                <a:solidFill>
                  <a:schemeClr val="tx1"/>
                </a:solidFill>
              </a:rPr>
              <a:t>By Jackie Borin </a:t>
            </a:r>
            <a:br>
              <a:rPr lang="en-US" dirty="0">
                <a:solidFill>
                  <a:schemeClr val="tx1"/>
                </a:solidFill>
              </a:rPr>
            </a:br>
            <a:r>
              <a:rPr lang="en-US" dirty="0">
                <a:solidFill>
                  <a:schemeClr val="tx1"/>
                </a:solidFill>
              </a:rPr>
              <a:t>Advisor: Dr. Wei Dai</a:t>
            </a:r>
          </a:p>
        </p:txBody>
      </p:sp>
    </p:spTree>
    <p:extLst>
      <p:ext uri="{BB962C8B-B14F-4D97-AF65-F5344CB8AC3E}">
        <p14:creationId xmlns:p14="http://schemas.microsoft.com/office/powerpoint/2010/main" val="92031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Find the Antivirus settings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10267616" cy="4655889"/>
          </a:xfrm>
        </p:spPr>
        <p:txBody>
          <a:bodyPr>
            <a:normAutofit/>
          </a:bodyPr>
          <a:lstStyle/>
          <a:p>
            <a:pPr marL="0" indent="0">
              <a:buNone/>
            </a:pPr>
            <a:r>
              <a:rPr lang="en-US" dirty="0"/>
              <a:t>Step 1 – Click on the search icon towards the bottom left of the screen:</a:t>
            </a:r>
          </a:p>
          <a:p>
            <a:pPr marL="0" indent="0">
              <a:buNone/>
            </a:pPr>
            <a:endParaRPr lang="en-US" dirty="0"/>
          </a:p>
        </p:txBody>
      </p:sp>
      <p:sp>
        <p:nvSpPr>
          <p:cNvPr id="6" name="Footer Placeholder 5">
            <a:extLst>
              <a:ext uri="{FF2B5EF4-FFF2-40B4-BE49-F238E27FC236}">
                <a16:creationId xmlns:a16="http://schemas.microsoft.com/office/drawing/2014/main" id="{08D91E83-4109-4DEB-ABBE-F7D30A271D3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solidFill>
                <a:effectLst/>
                <a:uLnTx/>
                <a:uFillTx/>
                <a:latin typeface="Tw Cen MT" panose="020B0602020104020603"/>
                <a:ea typeface="+mn-ea"/>
                <a:cs typeface="+mn-cs"/>
              </a:rPr>
              <a:t>Firewall in Windows and Mac</a:t>
            </a:r>
            <a:endParaRPr kumimoji="0" lang="en-US" sz="1200" b="0" i="0" u="none" strike="noStrike" kern="1200" cap="all" spc="0" normalizeH="0" baseline="0" noProof="0" dirty="0">
              <a:ln>
                <a:noFill/>
              </a:ln>
              <a:solidFill>
                <a:srgbClr val="FFFFFF"/>
              </a:solidFill>
              <a:effectLst/>
              <a:uLnTx/>
              <a:uFillTx/>
              <a:latin typeface="Tw Cen MT" panose="020B0602020104020603"/>
              <a:ea typeface="+mn-ea"/>
              <a:cs typeface="+mn-cs"/>
            </a:endParaRPr>
          </a:p>
        </p:txBody>
      </p:sp>
      <p:sp>
        <p:nvSpPr>
          <p:cNvPr id="7" name="Slide Number Placeholder 6">
            <a:extLst>
              <a:ext uri="{FF2B5EF4-FFF2-40B4-BE49-F238E27FC236}">
                <a16:creationId xmlns:a16="http://schemas.microsoft.com/office/drawing/2014/main" id="{E98D5074-3C60-49A6-8A60-A9034AFF1836}"/>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FFFFFF"/>
                </a:solidFill>
                <a:effectLst/>
                <a:uLnTx/>
                <a:uFillTx/>
                <a:latin typeface="Tw Cen MT" panose="020B06020201040206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10</a:t>
            </a:fld>
            <a:r>
              <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rPr>
              <a:t>/21</a:t>
            </a:r>
          </a:p>
        </p:txBody>
      </p:sp>
      <p:sp>
        <p:nvSpPr>
          <p:cNvPr id="8" name="Date Placeholder 7">
            <a:extLst>
              <a:ext uri="{FF2B5EF4-FFF2-40B4-BE49-F238E27FC236}">
                <a16:creationId xmlns:a16="http://schemas.microsoft.com/office/drawing/2014/main" id="{3BC0367B-034A-4680-A20D-805CF0DE1394}"/>
              </a:ext>
            </a:extLst>
          </p:cNvPr>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w Cen MT" panose="020B0602020104020603"/>
                <a:ea typeface="+mn-ea"/>
                <a:cs typeface="+mn-cs"/>
              </a:rPr>
              <a:t>Jackie Borin and Dr. Wei Dai</a:t>
            </a:r>
            <a:endPar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endParaRPr>
          </a:p>
        </p:txBody>
      </p:sp>
      <p:pic>
        <p:nvPicPr>
          <p:cNvPr id="11" name="Picture 10">
            <a:extLst>
              <a:ext uri="{FF2B5EF4-FFF2-40B4-BE49-F238E27FC236}">
                <a16:creationId xmlns:a16="http://schemas.microsoft.com/office/drawing/2014/main" id="{9356585A-CBEF-48BE-B4F2-223354227F59}"/>
              </a:ext>
            </a:extLst>
          </p:cNvPr>
          <p:cNvPicPr>
            <a:picLocks noChangeAspect="1"/>
          </p:cNvPicPr>
          <p:nvPr/>
        </p:nvPicPr>
        <p:blipFill>
          <a:blip r:embed="rId2"/>
          <a:stretch>
            <a:fillRect/>
          </a:stretch>
        </p:blipFill>
        <p:spPr>
          <a:xfrm>
            <a:off x="3000012" y="2632746"/>
            <a:ext cx="5961147" cy="3727659"/>
          </a:xfrm>
          <a:prstGeom prst="rect">
            <a:avLst/>
          </a:prstGeom>
        </p:spPr>
      </p:pic>
      <p:pic>
        <p:nvPicPr>
          <p:cNvPr id="13" name="Picture 12">
            <a:extLst>
              <a:ext uri="{FF2B5EF4-FFF2-40B4-BE49-F238E27FC236}">
                <a16:creationId xmlns:a16="http://schemas.microsoft.com/office/drawing/2014/main" id="{26E5A46D-C8CE-42F7-BAA9-26BB749EA079}"/>
              </a:ext>
            </a:extLst>
          </p:cNvPr>
          <p:cNvPicPr>
            <a:picLocks noChangeAspect="1"/>
          </p:cNvPicPr>
          <p:nvPr/>
        </p:nvPicPr>
        <p:blipFill>
          <a:blip r:embed="rId3"/>
          <a:stretch>
            <a:fillRect/>
          </a:stretch>
        </p:blipFill>
        <p:spPr>
          <a:xfrm>
            <a:off x="9993710" y="1703075"/>
            <a:ext cx="943546" cy="929671"/>
          </a:xfrm>
          <a:prstGeom prst="rect">
            <a:avLst/>
          </a:prstGeom>
        </p:spPr>
      </p:pic>
      <p:grpSp>
        <p:nvGrpSpPr>
          <p:cNvPr id="14" name="Group 13">
            <a:extLst>
              <a:ext uri="{FF2B5EF4-FFF2-40B4-BE49-F238E27FC236}">
                <a16:creationId xmlns:a16="http://schemas.microsoft.com/office/drawing/2014/main" id="{1C7A2DC0-642C-4C4C-80E2-737E9DB4A14E}"/>
              </a:ext>
            </a:extLst>
          </p:cNvPr>
          <p:cNvGrpSpPr/>
          <p:nvPr/>
        </p:nvGrpSpPr>
        <p:grpSpPr>
          <a:xfrm>
            <a:off x="4946854" y="5612510"/>
            <a:ext cx="441529" cy="747895"/>
            <a:chOff x="32453" y="60935"/>
            <a:chExt cx="195565" cy="374658"/>
          </a:xfrm>
        </p:grpSpPr>
        <p:sp>
          <p:nvSpPr>
            <p:cNvPr id="15" name="Oval 14">
              <a:extLst>
                <a:ext uri="{FF2B5EF4-FFF2-40B4-BE49-F238E27FC236}">
                  <a16:creationId xmlns:a16="http://schemas.microsoft.com/office/drawing/2014/main" id="{14CB2B38-8F09-426E-B545-024D3B5E0ED4}"/>
                </a:ext>
              </a:extLst>
            </p:cNvPr>
            <p:cNvSpPr/>
            <p:nvPr/>
          </p:nvSpPr>
          <p:spPr>
            <a:xfrm>
              <a:off x="64907" y="296895"/>
              <a:ext cx="130658" cy="138698"/>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w Cen MT" panose="020B0602020104020603"/>
                <a:ea typeface="+mn-ea"/>
                <a:cs typeface="+mn-cs"/>
              </a:endParaRPr>
            </a:p>
          </p:txBody>
        </p:sp>
        <p:sp>
          <p:nvSpPr>
            <p:cNvPr id="16" name="Arrow: Down 15">
              <a:extLst>
                <a:ext uri="{FF2B5EF4-FFF2-40B4-BE49-F238E27FC236}">
                  <a16:creationId xmlns:a16="http://schemas.microsoft.com/office/drawing/2014/main" id="{12BACB52-9962-44BD-8639-8F8B00A88860}"/>
                </a:ext>
              </a:extLst>
            </p:cNvPr>
            <p:cNvSpPr/>
            <p:nvPr/>
          </p:nvSpPr>
          <p:spPr>
            <a:xfrm>
              <a:off x="32453" y="60935"/>
              <a:ext cx="195565" cy="21142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w Cen MT" panose="020B0602020104020603"/>
                <a:ea typeface="+mn-ea"/>
                <a:cs typeface="+mn-cs"/>
              </a:endParaRPr>
            </a:p>
          </p:txBody>
        </p:sp>
      </p:grpSp>
      <p:sp>
        <p:nvSpPr>
          <p:cNvPr id="17" name="TextBox 16">
            <a:extLst>
              <a:ext uri="{FF2B5EF4-FFF2-40B4-BE49-F238E27FC236}">
                <a16:creationId xmlns:a16="http://schemas.microsoft.com/office/drawing/2014/main" id="{DDA42C77-36C3-46AC-8543-03ECC2E00D1D}"/>
              </a:ext>
            </a:extLst>
          </p:cNvPr>
          <p:cNvSpPr txBox="1"/>
          <p:nvPr/>
        </p:nvSpPr>
        <p:spPr>
          <a:xfrm>
            <a:off x="9337163" y="4383660"/>
            <a:ext cx="2256639"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w Cen MT" panose="020B0602020104020603"/>
                <a:ea typeface="+mn-ea"/>
                <a:cs typeface="+mn-cs"/>
              </a:rPr>
              <a:t>Alternatively, you can press the </a:t>
            </a:r>
            <a:r>
              <a:rPr kumimoji="0" lang="en-US" sz="1800" b="1" i="0" u="none" strike="noStrike" kern="1200" cap="none" spc="0" normalizeH="0" baseline="0" noProof="0" dirty="0">
                <a:ln>
                  <a:noFill/>
                </a:ln>
                <a:solidFill>
                  <a:srgbClr val="000000"/>
                </a:solidFill>
                <a:effectLst/>
                <a:uLnTx/>
                <a:uFillTx/>
                <a:latin typeface="Tw Cen MT" panose="020B0602020104020603"/>
                <a:ea typeface="+mn-ea"/>
                <a:cs typeface="+mn-cs"/>
              </a:rPr>
              <a:t>Windows key </a:t>
            </a:r>
            <a:r>
              <a:rPr kumimoji="0" lang="en-US" sz="1800" b="0" i="0" u="none" strike="noStrike" kern="1200" cap="none" spc="0" normalizeH="0" baseline="0" noProof="0" dirty="0">
                <a:ln>
                  <a:noFill/>
                </a:ln>
                <a:solidFill>
                  <a:srgbClr val="000000"/>
                </a:solidFill>
                <a:effectLst/>
                <a:uLnTx/>
                <a:uFillTx/>
                <a:latin typeface="Tw Cen MT" panose="020B0602020104020603"/>
                <a:ea typeface="+mn-ea"/>
                <a:cs typeface="+mn-cs"/>
              </a:rPr>
              <a:t>on your keyboard instead of clicking the Search icon</a:t>
            </a:r>
          </a:p>
        </p:txBody>
      </p:sp>
    </p:spTree>
    <p:extLst>
      <p:ext uri="{BB962C8B-B14F-4D97-AF65-F5344CB8AC3E}">
        <p14:creationId xmlns:p14="http://schemas.microsoft.com/office/powerpoint/2010/main" val="102813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Find the Antivirus settings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10267616" cy="4655889"/>
          </a:xfrm>
        </p:spPr>
        <p:txBody>
          <a:bodyPr>
            <a:normAutofit/>
          </a:bodyPr>
          <a:lstStyle/>
          <a:p>
            <a:pPr marL="0" indent="0">
              <a:buNone/>
            </a:pPr>
            <a:endParaRPr lang="en-US" dirty="0"/>
          </a:p>
          <a:p>
            <a:pPr marL="0" indent="0">
              <a:buNone/>
            </a:pPr>
            <a:r>
              <a:rPr lang="en-US" dirty="0"/>
              <a:t>Step 2 – Search “Windows security”: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Step 3 – Click to open the “Windows Security” app:</a:t>
            </a:r>
          </a:p>
        </p:txBody>
      </p:sp>
      <p:sp>
        <p:nvSpPr>
          <p:cNvPr id="6" name="Footer Placeholder 5">
            <a:extLst>
              <a:ext uri="{FF2B5EF4-FFF2-40B4-BE49-F238E27FC236}">
                <a16:creationId xmlns:a16="http://schemas.microsoft.com/office/drawing/2014/main" id="{08D91E83-4109-4DEB-ABBE-F7D30A271D3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solidFill>
                <a:effectLst/>
                <a:uLnTx/>
                <a:uFillTx/>
                <a:latin typeface="Tw Cen MT" panose="020B0602020104020603"/>
                <a:ea typeface="+mn-ea"/>
                <a:cs typeface="+mn-cs"/>
              </a:rPr>
              <a:t>Firewall in Windows and Mac</a:t>
            </a:r>
            <a:endParaRPr kumimoji="0" lang="en-US" sz="1200" b="0" i="0" u="none" strike="noStrike" kern="1200" cap="all" spc="0" normalizeH="0" baseline="0" noProof="0" dirty="0">
              <a:ln>
                <a:noFill/>
              </a:ln>
              <a:solidFill>
                <a:srgbClr val="FFFFFF"/>
              </a:solidFill>
              <a:effectLst/>
              <a:uLnTx/>
              <a:uFillTx/>
              <a:latin typeface="Tw Cen MT" panose="020B0602020104020603"/>
              <a:ea typeface="+mn-ea"/>
              <a:cs typeface="+mn-cs"/>
            </a:endParaRPr>
          </a:p>
        </p:txBody>
      </p:sp>
      <p:sp>
        <p:nvSpPr>
          <p:cNvPr id="7" name="Slide Number Placeholder 6">
            <a:extLst>
              <a:ext uri="{FF2B5EF4-FFF2-40B4-BE49-F238E27FC236}">
                <a16:creationId xmlns:a16="http://schemas.microsoft.com/office/drawing/2014/main" id="{E98D5074-3C60-49A6-8A60-A9034AFF1836}"/>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FFFFFF"/>
                </a:solidFill>
                <a:effectLst/>
                <a:uLnTx/>
                <a:uFillTx/>
                <a:latin typeface="Tw Cen MT" panose="020B06020201040206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11</a:t>
            </a:fld>
            <a:r>
              <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rPr>
              <a:t>/21</a:t>
            </a:r>
          </a:p>
        </p:txBody>
      </p:sp>
      <p:sp>
        <p:nvSpPr>
          <p:cNvPr id="8" name="Date Placeholder 7">
            <a:extLst>
              <a:ext uri="{FF2B5EF4-FFF2-40B4-BE49-F238E27FC236}">
                <a16:creationId xmlns:a16="http://schemas.microsoft.com/office/drawing/2014/main" id="{3BC0367B-034A-4680-A20D-805CF0DE1394}"/>
              </a:ext>
            </a:extLst>
          </p:cNvPr>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w Cen MT" panose="020B0602020104020603"/>
                <a:ea typeface="+mn-ea"/>
                <a:cs typeface="+mn-cs"/>
              </a:rPr>
              <a:t>Jackie Borin and Dr. Wei Dai</a:t>
            </a:r>
            <a:endPar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endParaRPr>
          </a:p>
        </p:txBody>
      </p:sp>
      <p:pic>
        <p:nvPicPr>
          <p:cNvPr id="9" name="Picture 8">
            <a:extLst>
              <a:ext uri="{FF2B5EF4-FFF2-40B4-BE49-F238E27FC236}">
                <a16:creationId xmlns:a16="http://schemas.microsoft.com/office/drawing/2014/main" id="{6DBAF74F-DF7F-4DD8-8AA5-B1F7B3D778FD}"/>
              </a:ext>
            </a:extLst>
          </p:cNvPr>
          <p:cNvPicPr>
            <a:picLocks noChangeAspect="1"/>
          </p:cNvPicPr>
          <p:nvPr/>
        </p:nvPicPr>
        <p:blipFill>
          <a:blip r:embed="rId2"/>
          <a:stretch>
            <a:fillRect/>
          </a:stretch>
        </p:blipFill>
        <p:spPr>
          <a:xfrm>
            <a:off x="6941715" y="1660179"/>
            <a:ext cx="4467313" cy="2330087"/>
          </a:xfrm>
          <a:prstGeom prst="rect">
            <a:avLst/>
          </a:prstGeom>
        </p:spPr>
      </p:pic>
      <p:pic>
        <p:nvPicPr>
          <p:cNvPr id="13" name="Picture 12">
            <a:extLst>
              <a:ext uri="{FF2B5EF4-FFF2-40B4-BE49-F238E27FC236}">
                <a16:creationId xmlns:a16="http://schemas.microsoft.com/office/drawing/2014/main" id="{74D60D96-49C3-4A0B-A71C-FF8EF85D6342}"/>
              </a:ext>
            </a:extLst>
          </p:cNvPr>
          <p:cNvPicPr>
            <a:picLocks noChangeAspect="1"/>
          </p:cNvPicPr>
          <p:nvPr/>
        </p:nvPicPr>
        <p:blipFill>
          <a:blip r:embed="rId3"/>
          <a:stretch>
            <a:fillRect/>
          </a:stretch>
        </p:blipFill>
        <p:spPr>
          <a:xfrm>
            <a:off x="7667921" y="5090942"/>
            <a:ext cx="3741107" cy="767598"/>
          </a:xfrm>
          <a:prstGeom prst="rect">
            <a:avLst/>
          </a:prstGeom>
        </p:spPr>
      </p:pic>
    </p:spTree>
    <p:extLst>
      <p:ext uri="{BB962C8B-B14F-4D97-AF65-F5344CB8AC3E}">
        <p14:creationId xmlns:p14="http://schemas.microsoft.com/office/powerpoint/2010/main" val="292388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Find the Antivirus settings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10745788" cy="4655889"/>
          </a:xfrm>
        </p:spPr>
        <p:txBody>
          <a:bodyPr>
            <a:normAutofit/>
          </a:bodyPr>
          <a:lstStyle/>
          <a:p>
            <a:pPr marL="0" indent="0">
              <a:buNone/>
            </a:pPr>
            <a:r>
              <a:rPr lang="en-US" dirty="0"/>
              <a:t>This is the Windows Security app. It is the central hub for security features in Windows.</a:t>
            </a:r>
          </a:p>
          <a:p>
            <a:pPr marL="0" indent="0">
              <a:buNone/>
            </a:pPr>
            <a:endParaRPr lang="en-US" dirty="0"/>
          </a:p>
        </p:txBody>
      </p:sp>
      <p:sp>
        <p:nvSpPr>
          <p:cNvPr id="6" name="Footer Placeholder 5">
            <a:extLst>
              <a:ext uri="{FF2B5EF4-FFF2-40B4-BE49-F238E27FC236}">
                <a16:creationId xmlns:a16="http://schemas.microsoft.com/office/drawing/2014/main" id="{08D91E83-4109-4DEB-ABBE-F7D30A271D3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solidFill>
                <a:effectLst/>
                <a:uLnTx/>
                <a:uFillTx/>
                <a:latin typeface="Tw Cen MT" panose="020B0602020104020603"/>
                <a:ea typeface="+mn-ea"/>
                <a:cs typeface="+mn-cs"/>
              </a:rPr>
              <a:t>Firewall in Windows and Mac</a:t>
            </a:r>
            <a:endParaRPr kumimoji="0" lang="en-US" sz="1200" b="0" i="0" u="none" strike="noStrike" kern="1200" cap="all" spc="0" normalizeH="0" baseline="0" noProof="0" dirty="0">
              <a:ln>
                <a:noFill/>
              </a:ln>
              <a:solidFill>
                <a:srgbClr val="FFFFFF"/>
              </a:solidFill>
              <a:effectLst/>
              <a:uLnTx/>
              <a:uFillTx/>
              <a:latin typeface="Tw Cen MT" panose="020B0602020104020603"/>
              <a:ea typeface="+mn-ea"/>
              <a:cs typeface="+mn-cs"/>
            </a:endParaRPr>
          </a:p>
        </p:txBody>
      </p:sp>
      <p:sp>
        <p:nvSpPr>
          <p:cNvPr id="7" name="Slide Number Placeholder 6">
            <a:extLst>
              <a:ext uri="{FF2B5EF4-FFF2-40B4-BE49-F238E27FC236}">
                <a16:creationId xmlns:a16="http://schemas.microsoft.com/office/drawing/2014/main" id="{E98D5074-3C60-49A6-8A60-A9034AFF1836}"/>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FFFFFF"/>
                </a:solidFill>
                <a:effectLst/>
                <a:uLnTx/>
                <a:uFillTx/>
                <a:latin typeface="Tw Cen MT" panose="020B06020201040206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r>
              <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rPr>
              <a:t>/21</a:t>
            </a:r>
          </a:p>
        </p:txBody>
      </p:sp>
      <p:sp>
        <p:nvSpPr>
          <p:cNvPr id="8" name="Date Placeholder 7">
            <a:extLst>
              <a:ext uri="{FF2B5EF4-FFF2-40B4-BE49-F238E27FC236}">
                <a16:creationId xmlns:a16="http://schemas.microsoft.com/office/drawing/2014/main" id="{3BC0367B-034A-4680-A20D-805CF0DE1394}"/>
              </a:ext>
            </a:extLst>
          </p:cNvPr>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w Cen MT" panose="020B0602020104020603"/>
                <a:ea typeface="+mn-ea"/>
                <a:cs typeface="+mn-cs"/>
              </a:rPr>
              <a:t>Jackie Borin and Dr. Wei Dai</a:t>
            </a:r>
            <a:endPar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endParaRPr>
          </a:p>
        </p:txBody>
      </p:sp>
      <p:pic>
        <p:nvPicPr>
          <p:cNvPr id="5" name="Picture 4">
            <a:extLst>
              <a:ext uri="{FF2B5EF4-FFF2-40B4-BE49-F238E27FC236}">
                <a16:creationId xmlns:a16="http://schemas.microsoft.com/office/drawing/2014/main" id="{080A5BE0-ECC0-4F3E-BAD4-9C935927E5B2}"/>
              </a:ext>
            </a:extLst>
          </p:cNvPr>
          <p:cNvPicPr>
            <a:picLocks noChangeAspect="1"/>
          </p:cNvPicPr>
          <p:nvPr/>
        </p:nvPicPr>
        <p:blipFill>
          <a:blip r:embed="rId2"/>
          <a:stretch>
            <a:fillRect/>
          </a:stretch>
        </p:blipFill>
        <p:spPr>
          <a:xfrm>
            <a:off x="3452041" y="2560219"/>
            <a:ext cx="5287917" cy="3679263"/>
          </a:xfrm>
          <a:prstGeom prst="rect">
            <a:avLst/>
          </a:prstGeom>
        </p:spPr>
      </p:pic>
    </p:spTree>
    <p:extLst>
      <p:ext uri="{BB962C8B-B14F-4D97-AF65-F5344CB8AC3E}">
        <p14:creationId xmlns:p14="http://schemas.microsoft.com/office/powerpoint/2010/main" val="178468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633217-61B3-471D-AC48-C150D6D7A9D7}"/>
              </a:ext>
            </a:extLst>
          </p:cNvPr>
          <p:cNvPicPr>
            <a:picLocks noChangeAspect="1"/>
          </p:cNvPicPr>
          <p:nvPr/>
        </p:nvPicPr>
        <p:blipFill>
          <a:blip r:embed="rId2"/>
          <a:stretch>
            <a:fillRect/>
          </a:stretch>
        </p:blipFill>
        <p:spPr>
          <a:xfrm>
            <a:off x="3358793" y="2432666"/>
            <a:ext cx="5471238" cy="3806816"/>
          </a:xfrm>
          <a:prstGeom prst="rect">
            <a:avLst/>
          </a:prstGeom>
        </p:spPr>
      </p:pic>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Find the Antivirus settings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10745788" cy="4655889"/>
          </a:xfrm>
        </p:spPr>
        <p:txBody>
          <a:bodyPr>
            <a:normAutofit/>
          </a:bodyPr>
          <a:lstStyle/>
          <a:p>
            <a:pPr marL="0" indent="0">
              <a:buNone/>
            </a:pPr>
            <a:r>
              <a:rPr lang="en-US" dirty="0"/>
              <a:t>Step 4 – Click on “Virus &amp; threat protection” to be taken to antivirus settings</a:t>
            </a:r>
          </a:p>
          <a:p>
            <a:pPr marL="0" indent="0">
              <a:buNone/>
            </a:pPr>
            <a:endParaRPr lang="en-US" dirty="0"/>
          </a:p>
        </p:txBody>
      </p:sp>
      <p:sp>
        <p:nvSpPr>
          <p:cNvPr id="6" name="Footer Placeholder 5">
            <a:extLst>
              <a:ext uri="{FF2B5EF4-FFF2-40B4-BE49-F238E27FC236}">
                <a16:creationId xmlns:a16="http://schemas.microsoft.com/office/drawing/2014/main" id="{08D91E83-4109-4DEB-ABBE-F7D30A271D3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solidFill>
                <a:effectLst/>
                <a:uLnTx/>
                <a:uFillTx/>
                <a:latin typeface="Tw Cen MT" panose="020B0602020104020603"/>
                <a:ea typeface="+mn-ea"/>
                <a:cs typeface="+mn-cs"/>
              </a:rPr>
              <a:t>Antivirus for Windows and Mac</a:t>
            </a:r>
            <a:endParaRPr kumimoji="0" lang="en-US" sz="1200" b="0" i="0" u="none" strike="noStrike" kern="1200" cap="all" spc="0" normalizeH="0" baseline="0" noProof="0" dirty="0">
              <a:ln>
                <a:noFill/>
              </a:ln>
              <a:solidFill>
                <a:srgbClr val="FFFFFF"/>
              </a:solidFill>
              <a:effectLst/>
              <a:uLnTx/>
              <a:uFillTx/>
              <a:latin typeface="Tw Cen MT" panose="020B0602020104020603"/>
              <a:ea typeface="+mn-ea"/>
              <a:cs typeface="+mn-cs"/>
            </a:endParaRPr>
          </a:p>
        </p:txBody>
      </p:sp>
      <p:sp>
        <p:nvSpPr>
          <p:cNvPr id="7" name="Slide Number Placeholder 6">
            <a:extLst>
              <a:ext uri="{FF2B5EF4-FFF2-40B4-BE49-F238E27FC236}">
                <a16:creationId xmlns:a16="http://schemas.microsoft.com/office/drawing/2014/main" id="{E98D5074-3C60-49A6-8A60-A9034AFF1836}"/>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FFFFFF"/>
                </a:solidFill>
                <a:effectLst/>
                <a:uLnTx/>
                <a:uFillTx/>
                <a:latin typeface="Tw Cen MT" panose="020B06020201040206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r>
              <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rPr>
              <a:t>/21</a:t>
            </a:r>
          </a:p>
        </p:txBody>
      </p:sp>
      <p:sp>
        <p:nvSpPr>
          <p:cNvPr id="8" name="Date Placeholder 7">
            <a:extLst>
              <a:ext uri="{FF2B5EF4-FFF2-40B4-BE49-F238E27FC236}">
                <a16:creationId xmlns:a16="http://schemas.microsoft.com/office/drawing/2014/main" id="{3BC0367B-034A-4680-A20D-805CF0DE1394}"/>
              </a:ext>
            </a:extLst>
          </p:cNvPr>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w Cen MT" panose="020B0602020104020603"/>
                <a:ea typeface="+mn-ea"/>
                <a:cs typeface="+mn-cs"/>
              </a:rPr>
              <a:t>Jackie Borin and Dr. Wei Dai</a:t>
            </a:r>
            <a:endParaRPr kumimoji="0" lang="en-US" sz="1200" b="0" i="0" u="none" strike="noStrike" kern="1200" cap="none" spc="0" normalizeH="0" baseline="0" noProof="0" dirty="0">
              <a:ln>
                <a:noFill/>
              </a:ln>
              <a:solidFill>
                <a:srgbClr val="FFFFFF"/>
              </a:solidFill>
              <a:effectLst/>
              <a:uLnTx/>
              <a:uFillTx/>
              <a:latin typeface="Tw Cen MT" panose="020B0602020104020603"/>
              <a:ea typeface="+mn-ea"/>
              <a:cs typeface="+mn-cs"/>
            </a:endParaRPr>
          </a:p>
        </p:txBody>
      </p:sp>
      <p:sp>
        <p:nvSpPr>
          <p:cNvPr id="4" name="Rectangle: Rounded Corners 3">
            <a:extLst>
              <a:ext uri="{FF2B5EF4-FFF2-40B4-BE49-F238E27FC236}">
                <a16:creationId xmlns:a16="http://schemas.microsoft.com/office/drawing/2014/main" id="{36C610AF-56C0-4428-B4DC-D6B3440959CC}"/>
              </a:ext>
            </a:extLst>
          </p:cNvPr>
          <p:cNvSpPr/>
          <p:nvPr/>
        </p:nvSpPr>
        <p:spPr>
          <a:xfrm>
            <a:off x="5167619" y="3555898"/>
            <a:ext cx="1057013" cy="7801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60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Antivirus Settings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10267616" cy="4655889"/>
          </a:xfrm>
        </p:spPr>
        <p:txBody>
          <a:bodyPr>
            <a:normAutofit/>
          </a:bodyPr>
          <a:lstStyle/>
          <a:p>
            <a:pPr marL="0" indent="0">
              <a:buNone/>
            </a:pPr>
            <a:r>
              <a:rPr lang="en-US" sz="2400" dirty="0"/>
              <a:t>“Current Threats” – See when the last scan was done and if any threats were found</a:t>
            </a:r>
          </a:p>
          <a:p>
            <a:pPr marL="0" indent="0">
              <a:buNone/>
            </a:pPr>
            <a:r>
              <a:rPr lang="en-US" sz="2400" dirty="0"/>
              <a:t>“Virus &amp; threat protection settings” – Modify antivirus settings</a:t>
            </a:r>
          </a:p>
          <a:p>
            <a:pPr marL="0" indent="0">
              <a:buNone/>
            </a:pPr>
            <a:r>
              <a:rPr lang="en-US" sz="2400" dirty="0"/>
              <a:t>“Virus &amp; Threat Protection Updates” – Verifies that your computer has the latest security update</a:t>
            </a:r>
          </a:p>
        </p:txBody>
      </p:sp>
      <p:sp>
        <p:nvSpPr>
          <p:cNvPr id="6" name="Footer Placeholder 5">
            <a:extLst>
              <a:ext uri="{FF2B5EF4-FFF2-40B4-BE49-F238E27FC236}">
                <a16:creationId xmlns:a16="http://schemas.microsoft.com/office/drawing/2014/main" id="{08D91E83-4109-4DEB-ABBE-F7D30A271D31}"/>
              </a:ext>
            </a:extLst>
          </p:cNvPr>
          <p:cNvSpPr>
            <a:spLocks noGrp="1"/>
          </p:cNvSpPr>
          <p:nvPr>
            <p:ph type="ftr" sz="quarter" idx="11"/>
          </p:nvPr>
        </p:nvSpPr>
        <p:spPr/>
        <p:txBody>
          <a:bodyPr/>
          <a:lstStyle/>
          <a:p>
            <a:r>
              <a:rPr lang="en-US"/>
              <a:t>Antivirus for Windows and Mac</a:t>
            </a:r>
            <a:endParaRPr lang="en-US" dirty="0"/>
          </a:p>
        </p:txBody>
      </p:sp>
      <p:sp>
        <p:nvSpPr>
          <p:cNvPr id="7" name="Slide Number Placeholder 6">
            <a:extLst>
              <a:ext uri="{FF2B5EF4-FFF2-40B4-BE49-F238E27FC236}">
                <a16:creationId xmlns:a16="http://schemas.microsoft.com/office/drawing/2014/main" id="{E98D5074-3C60-49A6-8A60-A9034AFF1836}"/>
              </a:ext>
            </a:extLst>
          </p:cNvPr>
          <p:cNvSpPr>
            <a:spLocks noGrp="1"/>
          </p:cNvSpPr>
          <p:nvPr>
            <p:ph type="sldNum" sz="quarter" idx="12"/>
          </p:nvPr>
        </p:nvSpPr>
        <p:spPr/>
        <p:txBody>
          <a:bodyPr/>
          <a:lstStyle/>
          <a:p>
            <a:fld id="{6D22F896-40B5-4ADD-8801-0D06FADFA095}" type="slidenum">
              <a:rPr lang="en-US" smtClean="0"/>
              <a:t>14</a:t>
            </a:fld>
            <a:r>
              <a:rPr lang="en-US" dirty="0"/>
              <a:t>/21</a:t>
            </a:r>
          </a:p>
        </p:txBody>
      </p:sp>
      <p:sp>
        <p:nvSpPr>
          <p:cNvPr id="8" name="Date Placeholder 7">
            <a:extLst>
              <a:ext uri="{FF2B5EF4-FFF2-40B4-BE49-F238E27FC236}">
                <a16:creationId xmlns:a16="http://schemas.microsoft.com/office/drawing/2014/main" id="{3BC0367B-034A-4680-A20D-805CF0DE1394}"/>
              </a:ext>
            </a:extLst>
          </p:cNvPr>
          <p:cNvSpPr>
            <a:spLocks noGrp="1"/>
          </p:cNvSpPr>
          <p:nvPr>
            <p:ph type="dt" sz="half" idx="10"/>
          </p:nvPr>
        </p:nvSpPr>
        <p:spPr/>
        <p:txBody>
          <a:bodyPr/>
          <a:lstStyle/>
          <a:p>
            <a:r>
              <a:rPr lang="en-US"/>
              <a:t>Jackie Borin and Dr. Wei Dai</a:t>
            </a:r>
            <a:endParaRPr lang="en-US" dirty="0"/>
          </a:p>
        </p:txBody>
      </p:sp>
      <p:pic>
        <p:nvPicPr>
          <p:cNvPr id="5" name="Picture 4">
            <a:extLst>
              <a:ext uri="{FF2B5EF4-FFF2-40B4-BE49-F238E27FC236}">
                <a16:creationId xmlns:a16="http://schemas.microsoft.com/office/drawing/2014/main" id="{0E472343-99F8-49AE-82D3-6C5E628173A5}"/>
              </a:ext>
            </a:extLst>
          </p:cNvPr>
          <p:cNvPicPr>
            <a:picLocks noChangeAspect="1"/>
          </p:cNvPicPr>
          <p:nvPr/>
        </p:nvPicPr>
        <p:blipFill>
          <a:blip r:embed="rId2"/>
          <a:stretch>
            <a:fillRect/>
          </a:stretch>
        </p:blipFill>
        <p:spPr>
          <a:xfrm>
            <a:off x="4386704" y="3429000"/>
            <a:ext cx="3777032" cy="2894548"/>
          </a:xfrm>
          <a:prstGeom prst="rect">
            <a:avLst/>
          </a:prstGeom>
        </p:spPr>
      </p:pic>
    </p:spTree>
    <p:extLst>
      <p:ext uri="{BB962C8B-B14F-4D97-AF65-F5344CB8AC3E}">
        <p14:creationId xmlns:p14="http://schemas.microsoft.com/office/powerpoint/2010/main" val="266934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7407CC-1F09-4891-B9C5-2A571BA1250F}"/>
              </a:ext>
            </a:extLst>
          </p:cNvPr>
          <p:cNvPicPr>
            <a:picLocks noChangeAspect="1"/>
          </p:cNvPicPr>
          <p:nvPr/>
        </p:nvPicPr>
        <p:blipFill>
          <a:blip r:embed="rId2"/>
          <a:stretch>
            <a:fillRect/>
          </a:stretch>
        </p:blipFill>
        <p:spPr>
          <a:xfrm>
            <a:off x="3564355" y="2349675"/>
            <a:ext cx="5167618" cy="3960230"/>
          </a:xfrm>
          <a:prstGeom prst="rect">
            <a:avLst/>
          </a:prstGeom>
        </p:spPr>
      </p:pic>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Scan Types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2541863"/>
          </a:xfrm>
        </p:spPr>
        <p:txBody>
          <a:bodyPr>
            <a:normAutofit/>
          </a:bodyPr>
          <a:lstStyle/>
          <a:p>
            <a:pPr marL="0" indent="0">
              <a:buNone/>
            </a:pPr>
            <a:r>
              <a:rPr lang="en-US" dirty="0"/>
              <a:t>Click on “Scan options”</a:t>
            </a:r>
          </a:p>
        </p:txBody>
      </p:sp>
      <p:sp>
        <p:nvSpPr>
          <p:cNvPr id="6" name="Footer Placeholder 5">
            <a:extLst>
              <a:ext uri="{FF2B5EF4-FFF2-40B4-BE49-F238E27FC236}">
                <a16:creationId xmlns:a16="http://schemas.microsoft.com/office/drawing/2014/main" id="{A16FC897-9089-4AD1-BA33-6AB2AC5B364B}"/>
              </a:ext>
            </a:extLst>
          </p:cNvPr>
          <p:cNvSpPr>
            <a:spLocks noGrp="1"/>
          </p:cNvSpPr>
          <p:nvPr>
            <p:ph type="ftr" sz="quarter" idx="11"/>
          </p:nvPr>
        </p:nvSpPr>
        <p:spPr/>
        <p:txBody>
          <a:bodyPr/>
          <a:lstStyle/>
          <a:p>
            <a:r>
              <a:rPr lang="en-US"/>
              <a:t>Antivirus for Windows and Mac</a:t>
            </a:r>
            <a:endParaRPr lang="en-US" dirty="0"/>
          </a:p>
        </p:txBody>
      </p:sp>
      <p:sp>
        <p:nvSpPr>
          <p:cNvPr id="7" name="Slide Number Placeholder 6">
            <a:extLst>
              <a:ext uri="{FF2B5EF4-FFF2-40B4-BE49-F238E27FC236}">
                <a16:creationId xmlns:a16="http://schemas.microsoft.com/office/drawing/2014/main" id="{AD9DCA81-A686-41E7-8EF6-A15535164331}"/>
              </a:ext>
            </a:extLst>
          </p:cNvPr>
          <p:cNvSpPr>
            <a:spLocks noGrp="1"/>
          </p:cNvSpPr>
          <p:nvPr>
            <p:ph type="sldNum" sz="quarter" idx="12"/>
          </p:nvPr>
        </p:nvSpPr>
        <p:spPr/>
        <p:txBody>
          <a:bodyPr/>
          <a:lstStyle/>
          <a:p>
            <a:fld id="{6D22F896-40B5-4ADD-8801-0D06FADFA095}" type="slidenum">
              <a:rPr lang="en-US" smtClean="0"/>
              <a:t>15</a:t>
            </a:fld>
            <a:r>
              <a:rPr lang="en-US" dirty="0"/>
              <a:t>/21</a:t>
            </a:r>
          </a:p>
        </p:txBody>
      </p:sp>
      <p:sp>
        <p:nvSpPr>
          <p:cNvPr id="8" name="Date Placeholder 7">
            <a:extLst>
              <a:ext uri="{FF2B5EF4-FFF2-40B4-BE49-F238E27FC236}">
                <a16:creationId xmlns:a16="http://schemas.microsoft.com/office/drawing/2014/main" id="{3CAC04D5-1936-4F97-9763-2EBD6683F3F4}"/>
              </a:ext>
            </a:extLst>
          </p:cNvPr>
          <p:cNvSpPr>
            <a:spLocks noGrp="1"/>
          </p:cNvSpPr>
          <p:nvPr>
            <p:ph type="dt" sz="half" idx="10"/>
          </p:nvPr>
        </p:nvSpPr>
        <p:spPr/>
        <p:txBody>
          <a:bodyPr/>
          <a:lstStyle/>
          <a:p>
            <a:r>
              <a:rPr lang="en-US"/>
              <a:t>Jackie Borin and Dr. Wei Dai</a:t>
            </a:r>
            <a:endParaRPr lang="en-US" dirty="0"/>
          </a:p>
        </p:txBody>
      </p:sp>
      <p:sp>
        <p:nvSpPr>
          <p:cNvPr id="11" name="Rectangle: Rounded Corners 10">
            <a:extLst>
              <a:ext uri="{FF2B5EF4-FFF2-40B4-BE49-F238E27FC236}">
                <a16:creationId xmlns:a16="http://schemas.microsoft.com/office/drawing/2014/main" id="{AB874176-B8FD-4F93-A53B-B4B4468D44D2}"/>
              </a:ext>
            </a:extLst>
          </p:cNvPr>
          <p:cNvSpPr/>
          <p:nvPr/>
        </p:nvSpPr>
        <p:spPr>
          <a:xfrm>
            <a:off x="3478959" y="4286956"/>
            <a:ext cx="1181009" cy="1813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A14199D-1D8B-4E35-8D68-FE10C16ABE88}"/>
              </a:ext>
            </a:extLst>
          </p:cNvPr>
          <p:cNvSpPr/>
          <p:nvPr/>
        </p:nvSpPr>
        <p:spPr>
          <a:xfrm>
            <a:off x="2424377" y="4089582"/>
            <a:ext cx="731520" cy="576072"/>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25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Scan Types - Continued</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4446164" cy="4393904"/>
          </a:xfrm>
          <a:ln w="19050">
            <a:solidFill>
              <a:schemeClr val="bg1"/>
            </a:solidFill>
          </a:ln>
        </p:spPr>
        <p:txBody>
          <a:bodyPr>
            <a:noAutofit/>
          </a:bodyPr>
          <a:lstStyle/>
          <a:p>
            <a:pPr marL="0" indent="0">
              <a:buNone/>
            </a:pPr>
            <a:r>
              <a:rPr lang="en-US" sz="2000" dirty="0"/>
              <a:t>Quick Scan – Better than nothing, should be done regularly if unable to do Full scan</a:t>
            </a:r>
          </a:p>
          <a:p>
            <a:pPr marL="0" indent="0">
              <a:buNone/>
            </a:pPr>
            <a:r>
              <a:rPr lang="en-US" sz="2000" dirty="0"/>
              <a:t>Full Scan – Recommended type, should be done regularly</a:t>
            </a:r>
          </a:p>
          <a:p>
            <a:pPr marL="0" indent="0">
              <a:buNone/>
            </a:pPr>
            <a:r>
              <a:rPr lang="en-US" sz="2000" dirty="0"/>
              <a:t>Custom Scan – Ideal to scan a recent download you’re unsure about (</a:t>
            </a:r>
            <a:r>
              <a:rPr lang="en-US" sz="2000" b="1" dirty="0"/>
              <a:t>before you open the download)</a:t>
            </a:r>
          </a:p>
          <a:p>
            <a:pPr marL="0" indent="0">
              <a:buNone/>
            </a:pPr>
            <a:r>
              <a:rPr lang="en-US" sz="2000" dirty="0"/>
              <a:t>Microsoft Defender Offline Scan – Not usually necessary unless something is suspected </a:t>
            </a:r>
          </a:p>
        </p:txBody>
      </p:sp>
      <p:sp>
        <p:nvSpPr>
          <p:cNvPr id="5" name="Footer Placeholder 4">
            <a:extLst>
              <a:ext uri="{FF2B5EF4-FFF2-40B4-BE49-F238E27FC236}">
                <a16:creationId xmlns:a16="http://schemas.microsoft.com/office/drawing/2014/main" id="{4569E2FC-FB9E-46F1-B2AE-A3A287C12C2B}"/>
              </a:ext>
            </a:extLst>
          </p:cNvPr>
          <p:cNvSpPr>
            <a:spLocks noGrp="1"/>
          </p:cNvSpPr>
          <p:nvPr>
            <p:ph type="ftr" sz="quarter" idx="11"/>
          </p:nvPr>
        </p:nvSpPr>
        <p:spPr/>
        <p:txBody>
          <a:bodyPr/>
          <a:lstStyle/>
          <a:p>
            <a:r>
              <a:rPr lang="en-US"/>
              <a:t>Antivirus for Windows and Mac</a:t>
            </a:r>
            <a:endParaRPr lang="en-US" dirty="0"/>
          </a:p>
        </p:txBody>
      </p:sp>
      <p:sp>
        <p:nvSpPr>
          <p:cNvPr id="8" name="Slide Number Placeholder 7">
            <a:extLst>
              <a:ext uri="{FF2B5EF4-FFF2-40B4-BE49-F238E27FC236}">
                <a16:creationId xmlns:a16="http://schemas.microsoft.com/office/drawing/2014/main" id="{7DAA27F4-A0A0-40FF-B6EB-AD39550FA6C7}"/>
              </a:ext>
            </a:extLst>
          </p:cNvPr>
          <p:cNvSpPr>
            <a:spLocks noGrp="1"/>
          </p:cNvSpPr>
          <p:nvPr>
            <p:ph type="sldNum" sz="quarter" idx="12"/>
          </p:nvPr>
        </p:nvSpPr>
        <p:spPr/>
        <p:txBody>
          <a:bodyPr/>
          <a:lstStyle/>
          <a:p>
            <a:fld id="{6D22F896-40B5-4ADD-8801-0D06FADFA095}" type="slidenum">
              <a:rPr lang="en-US" smtClean="0"/>
              <a:t>16</a:t>
            </a:fld>
            <a:r>
              <a:rPr lang="en-US" dirty="0"/>
              <a:t>/21</a:t>
            </a:r>
          </a:p>
        </p:txBody>
      </p:sp>
      <p:sp>
        <p:nvSpPr>
          <p:cNvPr id="10" name="Date Placeholder 9">
            <a:extLst>
              <a:ext uri="{FF2B5EF4-FFF2-40B4-BE49-F238E27FC236}">
                <a16:creationId xmlns:a16="http://schemas.microsoft.com/office/drawing/2014/main" id="{F56DD8DF-AB83-43AC-8308-B701C6083663}"/>
              </a:ext>
            </a:extLst>
          </p:cNvPr>
          <p:cNvSpPr>
            <a:spLocks noGrp="1"/>
          </p:cNvSpPr>
          <p:nvPr>
            <p:ph type="dt" sz="half" idx="10"/>
          </p:nvPr>
        </p:nvSpPr>
        <p:spPr/>
        <p:txBody>
          <a:bodyPr/>
          <a:lstStyle/>
          <a:p>
            <a:r>
              <a:rPr lang="en-US"/>
              <a:t>Jackie Borin and Dr. Wei Dai</a:t>
            </a:r>
            <a:endParaRPr lang="en-US" dirty="0"/>
          </a:p>
        </p:txBody>
      </p:sp>
      <p:pic>
        <p:nvPicPr>
          <p:cNvPr id="6" name="Picture 5">
            <a:extLst>
              <a:ext uri="{FF2B5EF4-FFF2-40B4-BE49-F238E27FC236}">
                <a16:creationId xmlns:a16="http://schemas.microsoft.com/office/drawing/2014/main" id="{6A31C276-D208-4A36-9123-84E62CBF2FE7}"/>
              </a:ext>
            </a:extLst>
          </p:cNvPr>
          <p:cNvPicPr>
            <a:picLocks noChangeAspect="1"/>
          </p:cNvPicPr>
          <p:nvPr/>
        </p:nvPicPr>
        <p:blipFill>
          <a:blip r:embed="rId2"/>
          <a:stretch>
            <a:fillRect/>
          </a:stretch>
        </p:blipFill>
        <p:spPr>
          <a:xfrm>
            <a:off x="6094412" y="1845578"/>
            <a:ext cx="5276161" cy="4175152"/>
          </a:xfrm>
          <a:prstGeom prst="rect">
            <a:avLst/>
          </a:prstGeom>
        </p:spPr>
      </p:pic>
    </p:spTree>
    <p:extLst>
      <p:ext uri="{BB962C8B-B14F-4D97-AF65-F5344CB8AC3E}">
        <p14:creationId xmlns:p14="http://schemas.microsoft.com/office/powerpoint/2010/main" val="1783877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p:txBody>
          <a:bodyPr/>
          <a:lstStyle/>
          <a:p>
            <a:r>
              <a:rPr lang="en-US" dirty="0"/>
              <a:t>Mac 11 Antivirus</a:t>
            </a:r>
            <a:endParaRPr lang="en-US" dirty="0">
              <a:solidFill>
                <a:srgbClr val="FF0000"/>
              </a:solidFill>
            </a:endParaRPr>
          </a:p>
        </p:txBody>
      </p:sp>
      <p:sp>
        <p:nvSpPr>
          <p:cNvPr id="3" name="Subtitle 2">
            <a:extLst>
              <a:ext uri="{FF2B5EF4-FFF2-40B4-BE49-F238E27FC236}">
                <a16:creationId xmlns:a16="http://schemas.microsoft.com/office/drawing/2014/main" id="{843B5A80-637F-4799-B851-08EE259170BA}"/>
              </a:ext>
            </a:extLst>
          </p:cNvPr>
          <p:cNvSpPr>
            <a:spLocks noGrp="1"/>
          </p:cNvSpPr>
          <p:nvPr>
            <p:ph type="subTitle" idx="1"/>
          </p:nvPr>
        </p:nvSpPr>
        <p:spPr/>
        <p:txBody>
          <a:bodyPr/>
          <a:lstStyle/>
          <a:p>
            <a:r>
              <a:rPr lang="en-US" dirty="0">
                <a:solidFill>
                  <a:schemeClr val="tx1"/>
                </a:solidFill>
              </a:rPr>
              <a:t>How mac 11 Protects Against Malware</a:t>
            </a:r>
          </a:p>
        </p:txBody>
      </p:sp>
      <p:pic>
        <p:nvPicPr>
          <p:cNvPr id="5" name="Picture 4" descr="Shape&#10;&#10;Description automatically generated with low confidence">
            <a:extLst>
              <a:ext uri="{FF2B5EF4-FFF2-40B4-BE49-F238E27FC236}">
                <a16:creationId xmlns:a16="http://schemas.microsoft.com/office/drawing/2014/main" id="{95A0DF57-15A2-4852-9B5E-46AA222AF29F}"/>
              </a:ext>
            </a:extLst>
          </p:cNvPr>
          <p:cNvPicPr>
            <a:picLocks noChangeAspect="1"/>
          </p:cNvPicPr>
          <p:nvPr/>
        </p:nvPicPr>
        <p:blipFill>
          <a:blip r:embed="rId2"/>
          <a:stretch>
            <a:fillRect/>
          </a:stretch>
        </p:blipFill>
        <p:spPr>
          <a:xfrm>
            <a:off x="9654943" y="1600200"/>
            <a:ext cx="1655762" cy="1655762"/>
          </a:xfrm>
          <a:prstGeom prst="rect">
            <a:avLst/>
          </a:prstGeom>
        </p:spPr>
      </p:pic>
      <p:sp>
        <p:nvSpPr>
          <p:cNvPr id="6" name="TextBox 5">
            <a:extLst>
              <a:ext uri="{FF2B5EF4-FFF2-40B4-BE49-F238E27FC236}">
                <a16:creationId xmlns:a16="http://schemas.microsoft.com/office/drawing/2014/main" id="{272BCA8B-0DE5-4DB4-8522-F3691144462A}"/>
              </a:ext>
            </a:extLst>
          </p:cNvPr>
          <p:cNvSpPr txBox="1"/>
          <p:nvPr/>
        </p:nvSpPr>
        <p:spPr>
          <a:xfrm>
            <a:off x="9957732" y="900181"/>
            <a:ext cx="1291905" cy="707886"/>
          </a:xfrm>
          <a:prstGeom prst="rect">
            <a:avLst/>
          </a:prstGeom>
          <a:noFill/>
        </p:spPr>
        <p:txBody>
          <a:bodyPr wrap="square" rtlCol="0">
            <a:spAutoFit/>
          </a:bodyPr>
          <a:lstStyle/>
          <a:p>
            <a:r>
              <a:rPr lang="en-US" sz="1000" dirty="0"/>
              <a:t>Image source: https://www.freepnglogos.com/pics/png-apple-logo</a:t>
            </a:r>
          </a:p>
        </p:txBody>
      </p:sp>
    </p:spTree>
    <p:extLst>
      <p:ext uri="{BB962C8B-B14F-4D97-AF65-F5344CB8AC3E}">
        <p14:creationId xmlns:p14="http://schemas.microsoft.com/office/powerpoint/2010/main" val="1483368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How Mac Protects Against Malware</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vert="horz" lIns="91440" tIns="45720" rIns="91440" bIns="45720" rtlCol="0" anchor="t">
            <a:normAutofit/>
          </a:bodyPr>
          <a:lstStyle/>
          <a:p>
            <a:pPr marL="0" indent="0">
              <a:buNone/>
            </a:pPr>
            <a:r>
              <a:rPr lang="en-US" dirty="0"/>
              <a:t>Mac does not offer options to run manual scans like Windows. Instead, all processes are done automatically in the background. </a:t>
            </a:r>
          </a:p>
          <a:p>
            <a:pPr marL="0" indent="0">
              <a:buNone/>
            </a:pPr>
            <a:r>
              <a:rPr lang="en-US" dirty="0"/>
              <a:t>Mac OS has the following features to protect against malware:</a:t>
            </a:r>
          </a:p>
          <a:p>
            <a:pPr lvl="1">
              <a:buFont typeface="Wingdings" panose="05000000000000000000" pitchFamily="2" charset="2"/>
              <a:buChar char="§"/>
            </a:pPr>
            <a:r>
              <a:rPr lang="en-US" sz="2400" dirty="0"/>
              <a:t> App Review</a:t>
            </a:r>
          </a:p>
          <a:p>
            <a:pPr lvl="1">
              <a:buFont typeface="Wingdings" panose="05000000000000000000" pitchFamily="2" charset="2"/>
              <a:buChar char="§"/>
            </a:pPr>
            <a:r>
              <a:rPr lang="en-US" sz="2400" dirty="0"/>
              <a:t>Notarization</a:t>
            </a:r>
          </a:p>
          <a:p>
            <a:pPr lvl="1">
              <a:buFont typeface="Wingdings" panose="05000000000000000000" pitchFamily="2" charset="2"/>
              <a:buChar char="§"/>
            </a:pPr>
            <a:r>
              <a:rPr lang="en-US" sz="2400" dirty="0"/>
              <a:t> Gatekeeper</a:t>
            </a:r>
          </a:p>
          <a:p>
            <a:pPr lvl="1">
              <a:buFont typeface="Wingdings" panose="05000000000000000000" pitchFamily="2" charset="2"/>
              <a:buChar char="§"/>
            </a:pPr>
            <a:r>
              <a:rPr lang="en-US" sz="2400" dirty="0"/>
              <a:t> XProtect</a:t>
            </a:r>
          </a:p>
          <a:p>
            <a:pPr lvl="1">
              <a:buFont typeface="Wingdings" panose="05000000000000000000" pitchFamily="2" charset="2"/>
              <a:buChar char="§"/>
            </a:pPr>
            <a:r>
              <a:rPr lang="en-US" sz="2400" dirty="0"/>
              <a:t> Malware Removal Tool</a:t>
            </a:r>
          </a:p>
        </p:txBody>
      </p:sp>
      <p:sp>
        <p:nvSpPr>
          <p:cNvPr id="5" name="Footer Placeholder 4">
            <a:extLst>
              <a:ext uri="{FF2B5EF4-FFF2-40B4-BE49-F238E27FC236}">
                <a16:creationId xmlns:a16="http://schemas.microsoft.com/office/drawing/2014/main" id="{B2E571EB-82D9-49C8-AFC4-F74EF3251B59}"/>
              </a:ext>
            </a:extLst>
          </p:cNvPr>
          <p:cNvSpPr>
            <a:spLocks noGrp="1"/>
          </p:cNvSpPr>
          <p:nvPr>
            <p:ph type="ftr" sz="quarter" idx="11"/>
          </p:nvPr>
        </p:nvSpPr>
        <p:spPr/>
        <p:txBody>
          <a:bodyPr/>
          <a:lstStyle/>
          <a:p>
            <a:r>
              <a:rPr lang="en-US"/>
              <a:t>Antivirus for Windows and Mac</a:t>
            </a:r>
            <a:endParaRPr lang="en-US" dirty="0"/>
          </a:p>
        </p:txBody>
      </p:sp>
      <p:sp>
        <p:nvSpPr>
          <p:cNvPr id="6" name="Slide Number Placeholder 5">
            <a:extLst>
              <a:ext uri="{FF2B5EF4-FFF2-40B4-BE49-F238E27FC236}">
                <a16:creationId xmlns:a16="http://schemas.microsoft.com/office/drawing/2014/main" id="{0E52C161-8375-4B25-8DB6-7DE9EFC19E66}"/>
              </a:ext>
            </a:extLst>
          </p:cNvPr>
          <p:cNvSpPr>
            <a:spLocks noGrp="1"/>
          </p:cNvSpPr>
          <p:nvPr>
            <p:ph type="sldNum" sz="quarter" idx="12"/>
          </p:nvPr>
        </p:nvSpPr>
        <p:spPr/>
        <p:txBody>
          <a:bodyPr/>
          <a:lstStyle/>
          <a:p>
            <a:fld id="{6D22F896-40B5-4ADD-8801-0D06FADFA095}" type="slidenum">
              <a:rPr lang="en-US" smtClean="0"/>
              <a:t>18</a:t>
            </a:fld>
            <a:r>
              <a:rPr lang="en-US" dirty="0"/>
              <a:t>/21</a:t>
            </a:r>
          </a:p>
        </p:txBody>
      </p:sp>
      <p:sp>
        <p:nvSpPr>
          <p:cNvPr id="7" name="Date Placeholder 6">
            <a:extLst>
              <a:ext uri="{FF2B5EF4-FFF2-40B4-BE49-F238E27FC236}">
                <a16:creationId xmlns:a16="http://schemas.microsoft.com/office/drawing/2014/main" id="{3020AE65-6E54-46CD-94BE-ADD39AAA9964}"/>
              </a:ext>
            </a:extLst>
          </p:cNvPr>
          <p:cNvSpPr>
            <a:spLocks noGrp="1"/>
          </p:cNvSpPr>
          <p:nvPr>
            <p:ph type="dt" sz="half" idx="10"/>
          </p:nvPr>
        </p:nvSpPr>
        <p:spPr/>
        <p:txBody>
          <a:bodyPr/>
          <a:lstStyle/>
          <a:p>
            <a:r>
              <a:rPr lang="en-US"/>
              <a:t>Jackie Borin and Dr. Wei Dai</a:t>
            </a:r>
            <a:endParaRPr lang="en-US" dirty="0"/>
          </a:p>
        </p:txBody>
      </p:sp>
    </p:spTree>
    <p:extLst>
      <p:ext uri="{BB962C8B-B14F-4D97-AF65-F5344CB8AC3E}">
        <p14:creationId xmlns:p14="http://schemas.microsoft.com/office/powerpoint/2010/main" val="215046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How Mac Protects Against Malware</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10049502" cy="4509040"/>
          </a:xfrm>
        </p:spPr>
        <p:txBody>
          <a:bodyPr>
            <a:normAutofit fontScale="55000" lnSpcReduction="20000"/>
          </a:bodyPr>
          <a:lstStyle/>
          <a:p>
            <a:pPr marL="0" indent="0">
              <a:buNone/>
            </a:pPr>
            <a:r>
              <a:rPr lang="en-US" sz="3200" u="sng" dirty="0"/>
              <a:t>App Review:</a:t>
            </a:r>
          </a:p>
          <a:p>
            <a:pPr marL="0" indent="0">
              <a:buNone/>
            </a:pPr>
            <a:r>
              <a:rPr lang="en-US" sz="3200" dirty="0"/>
              <a:t>Only apps that are reviewed and verified to be malware-free are allowed in the App Store</a:t>
            </a:r>
            <a:endParaRPr lang="en-US" sz="3200" u="sng" dirty="0"/>
          </a:p>
          <a:p>
            <a:pPr marL="0" indent="0">
              <a:buNone/>
            </a:pPr>
            <a:r>
              <a:rPr lang="en-US" sz="3200" u="sng" dirty="0"/>
              <a:t>Gatekeeper:</a:t>
            </a:r>
          </a:p>
          <a:p>
            <a:pPr marL="0" indent="0">
              <a:buNone/>
            </a:pPr>
            <a:r>
              <a:rPr lang="en-US" sz="3200" dirty="0"/>
              <a:t>When something is installed, Gatekeeper verifies that the program has been made by a trustworthy developer, has not been altered, and is notarized by Apple as being safe</a:t>
            </a:r>
          </a:p>
          <a:p>
            <a:pPr marL="0" indent="0">
              <a:buNone/>
            </a:pPr>
            <a:r>
              <a:rPr lang="en-US" sz="3200" u="sng" dirty="0"/>
              <a:t>Notarization:</a:t>
            </a:r>
          </a:p>
          <a:p>
            <a:pPr marL="0" indent="0">
              <a:buNone/>
            </a:pPr>
            <a:r>
              <a:rPr lang="en-US" sz="3200" dirty="0"/>
              <a:t>Apple scans a program for malware, and is granted a Notarization ticket if no malware is found</a:t>
            </a:r>
          </a:p>
          <a:p>
            <a:pPr marL="0" indent="0">
              <a:buNone/>
            </a:pPr>
            <a:r>
              <a:rPr lang="en-US" sz="3200" u="sng" dirty="0"/>
              <a:t> XProtect:</a:t>
            </a:r>
          </a:p>
          <a:p>
            <a:pPr marL="0" indent="0">
              <a:buNone/>
            </a:pPr>
            <a:r>
              <a:rPr lang="en-US" sz="3200" dirty="0"/>
              <a:t>Apple’s antivirus technology that automatically detects and blocks malware </a:t>
            </a:r>
          </a:p>
          <a:p>
            <a:pPr marL="0" indent="0">
              <a:buNone/>
            </a:pPr>
            <a:r>
              <a:rPr lang="en-US" sz="3200" u="sng"/>
              <a:t>Malware Removal </a:t>
            </a:r>
            <a:r>
              <a:rPr lang="en-US" sz="3200" u="sng" dirty="0"/>
              <a:t>Tool: </a:t>
            </a:r>
          </a:p>
          <a:p>
            <a:pPr marL="0" indent="0">
              <a:buNone/>
            </a:pPr>
            <a:r>
              <a:rPr lang="en-US" sz="3200" dirty="0"/>
              <a:t>Apple’s tool for removing malware</a:t>
            </a:r>
          </a:p>
          <a:p>
            <a:pPr marL="0" indent="0">
              <a:buNone/>
            </a:pPr>
            <a:endParaRPr lang="en-US" dirty="0"/>
          </a:p>
        </p:txBody>
      </p:sp>
      <p:sp>
        <p:nvSpPr>
          <p:cNvPr id="6" name="Footer Placeholder 5">
            <a:extLst>
              <a:ext uri="{FF2B5EF4-FFF2-40B4-BE49-F238E27FC236}">
                <a16:creationId xmlns:a16="http://schemas.microsoft.com/office/drawing/2014/main" id="{83769270-477E-4C73-B8BC-68C71B784CA2}"/>
              </a:ext>
            </a:extLst>
          </p:cNvPr>
          <p:cNvSpPr>
            <a:spLocks noGrp="1"/>
          </p:cNvSpPr>
          <p:nvPr>
            <p:ph type="ftr" sz="quarter" idx="11"/>
          </p:nvPr>
        </p:nvSpPr>
        <p:spPr/>
        <p:txBody>
          <a:bodyPr/>
          <a:lstStyle/>
          <a:p>
            <a:r>
              <a:rPr lang="en-US"/>
              <a:t>Antivirus for Windows and Mac</a:t>
            </a:r>
            <a:endParaRPr lang="en-US" dirty="0"/>
          </a:p>
        </p:txBody>
      </p:sp>
      <p:sp>
        <p:nvSpPr>
          <p:cNvPr id="7" name="Slide Number Placeholder 6">
            <a:extLst>
              <a:ext uri="{FF2B5EF4-FFF2-40B4-BE49-F238E27FC236}">
                <a16:creationId xmlns:a16="http://schemas.microsoft.com/office/drawing/2014/main" id="{382D20EE-106B-4BD7-B6A6-CE4E5EE3EB5F}"/>
              </a:ext>
            </a:extLst>
          </p:cNvPr>
          <p:cNvSpPr>
            <a:spLocks noGrp="1"/>
          </p:cNvSpPr>
          <p:nvPr>
            <p:ph type="sldNum" sz="quarter" idx="12"/>
          </p:nvPr>
        </p:nvSpPr>
        <p:spPr/>
        <p:txBody>
          <a:bodyPr/>
          <a:lstStyle/>
          <a:p>
            <a:fld id="{6D22F896-40B5-4ADD-8801-0D06FADFA095}" type="slidenum">
              <a:rPr lang="en-US" smtClean="0"/>
              <a:t>19</a:t>
            </a:fld>
            <a:r>
              <a:rPr lang="en-US" dirty="0"/>
              <a:t>/21</a:t>
            </a:r>
          </a:p>
        </p:txBody>
      </p:sp>
      <p:sp>
        <p:nvSpPr>
          <p:cNvPr id="8" name="Date Placeholder 7">
            <a:extLst>
              <a:ext uri="{FF2B5EF4-FFF2-40B4-BE49-F238E27FC236}">
                <a16:creationId xmlns:a16="http://schemas.microsoft.com/office/drawing/2014/main" id="{FCCAC001-2AC2-481B-B949-53EAC24BE039}"/>
              </a:ext>
            </a:extLst>
          </p:cNvPr>
          <p:cNvSpPr>
            <a:spLocks noGrp="1"/>
          </p:cNvSpPr>
          <p:nvPr>
            <p:ph type="dt" sz="half" idx="10"/>
          </p:nvPr>
        </p:nvSpPr>
        <p:spPr/>
        <p:txBody>
          <a:bodyPr/>
          <a:lstStyle/>
          <a:p>
            <a:r>
              <a:rPr lang="en-US"/>
              <a:t>Jackie Borin and Dr. Wei Dai</a:t>
            </a:r>
            <a:endParaRPr lang="en-US" dirty="0"/>
          </a:p>
        </p:txBody>
      </p:sp>
      <p:sp>
        <p:nvSpPr>
          <p:cNvPr id="4" name="TextBox 3">
            <a:extLst>
              <a:ext uri="{FF2B5EF4-FFF2-40B4-BE49-F238E27FC236}">
                <a16:creationId xmlns:a16="http://schemas.microsoft.com/office/drawing/2014/main" id="{F284086E-A0FF-4F65-A757-DF8825C78EB5}"/>
              </a:ext>
            </a:extLst>
          </p:cNvPr>
          <p:cNvSpPr txBox="1"/>
          <p:nvPr/>
        </p:nvSpPr>
        <p:spPr>
          <a:xfrm>
            <a:off x="7128713" y="5935463"/>
            <a:ext cx="4496499" cy="553998"/>
          </a:xfrm>
          <a:prstGeom prst="rect">
            <a:avLst/>
          </a:prstGeom>
          <a:noFill/>
        </p:spPr>
        <p:txBody>
          <a:bodyPr wrap="square" rtlCol="0">
            <a:spAutoFit/>
          </a:bodyPr>
          <a:lstStyle/>
          <a:p>
            <a:r>
              <a:rPr lang="en-US" sz="1000" dirty="0"/>
              <a:t>Source: https://support.apple.com/en-tj/guide/security/sec469d47bd8/web</a:t>
            </a:r>
          </a:p>
          <a:p>
            <a:r>
              <a:rPr lang="en-US" sz="1000" dirty="0"/>
              <a:t>Source: https://www.apple.com/macos/security/</a:t>
            </a:r>
          </a:p>
          <a:p>
            <a:r>
              <a:rPr lang="en-US" sz="1000" dirty="0"/>
              <a:t>Source: https://support.apple.com/en-tj/guide/security/sec5599b66df/1/web/1 </a:t>
            </a:r>
          </a:p>
        </p:txBody>
      </p:sp>
    </p:spTree>
    <p:extLst>
      <p:ext uri="{BB962C8B-B14F-4D97-AF65-F5344CB8AC3E}">
        <p14:creationId xmlns:p14="http://schemas.microsoft.com/office/powerpoint/2010/main" val="379525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a:normAutofit fontScale="92500" lnSpcReduction="20000"/>
          </a:bodyPr>
          <a:lstStyle/>
          <a:p>
            <a:pPr marL="457200" indent="-457200">
              <a:buAutoNum type="arabicPeriod"/>
            </a:pPr>
            <a:r>
              <a:rPr lang="en-US" sz="2900" dirty="0"/>
              <a:t>The Importance of Antivirus</a:t>
            </a:r>
          </a:p>
          <a:p>
            <a:pPr lvl="1">
              <a:buFont typeface="Wingdings" panose="05000000000000000000" pitchFamily="2" charset="2"/>
              <a:buChar char="ü"/>
            </a:pPr>
            <a:r>
              <a:rPr lang="en-US" dirty="0"/>
              <a:t>WannaCry Ransomware</a:t>
            </a:r>
          </a:p>
          <a:p>
            <a:pPr lvl="1">
              <a:buFont typeface="Wingdings" panose="05000000000000000000" pitchFamily="2" charset="2"/>
              <a:buChar char="ü"/>
            </a:pPr>
            <a:r>
              <a:rPr lang="en-US" dirty="0"/>
              <a:t>Common Malware Types </a:t>
            </a:r>
          </a:p>
          <a:p>
            <a:pPr marL="457200" indent="-457200">
              <a:buAutoNum type="arabicPeriod"/>
            </a:pPr>
            <a:r>
              <a:rPr lang="en-US" sz="2900" dirty="0"/>
              <a:t>Basics of Antivirus</a:t>
            </a:r>
          </a:p>
          <a:p>
            <a:pPr lvl="1">
              <a:buFont typeface="Wingdings" panose="05000000000000000000" pitchFamily="2" charset="2"/>
              <a:buChar char="ü"/>
            </a:pPr>
            <a:r>
              <a:rPr lang="en-US" dirty="0"/>
              <a:t>What Antivirus is and Does</a:t>
            </a:r>
          </a:p>
          <a:p>
            <a:pPr marL="457200" indent="-457200">
              <a:buAutoNum type="arabicPeriod"/>
            </a:pPr>
            <a:r>
              <a:rPr lang="en-US" sz="2900" dirty="0"/>
              <a:t>Windows 11 Defender Antivirus</a:t>
            </a:r>
          </a:p>
          <a:p>
            <a:pPr lvl="1">
              <a:buFont typeface="Wingdings" panose="05000000000000000000" pitchFamily="2" charset="2"/>
              <a:buChar char="ü"/>
            </a:pPr>
            <a:r>
              <a:rPr lang="en-US" dirty="0"/>
              <a:t>Antivirus in Windows 11</a:t>
            </a:r>
          </a:p>
          <a:p>
            <a:pPr marL="457200" indent="-457200">
              <a:buAutoNum type="arabicPeriod"/>
            </a:pPr>
            <a:r>
              <a:rPr lang="en-US" sz="2900" dirty="0"/>
              <a:t>MacOS Antivirus</a:t>
            </a:r>
          </a:p>
          <a:p>
            <a:pPr lvl="1">
              <a:buFont typeface="Wingdings" panose="05000000000000000000" pitchFamily="2" charset="2"/>
              <a:buChar char="ü"/>
            </a:pPr>
            <a:r>
              <a:rPr lang="en-US" dirty="0"/>
              <a:t>Antivirus in Mac 11</a:t>
            </a:r>
          </a:p>
          <a:p>
            <a:pPr marL="457200" indent="-457200">
              <a:buAutoNum type="arabicPeriod"/>
            </a:pPr>
            <a:r>
              <a:rPr lang="en-US" sz="2900" dirty="0"/>
              <a:t>Conclusion</a:t>
            </a:r>
          </a:p>
          <a:p>
            <a:pPr marL="0" indent="0">
              <a:buNone/>
            </a:pPr>
            <a:endParaRPr lang="en-US" dirty="0"/>
          </a:p>
          <a:p>
            <a:pPr marL="457200" lvl="1" indent="0">
              <a:buNone/>
            </a:pPr>
            <a:endParaRPr lang="en-US" dirty="0"/>
          </a:p>
          <a:p>
            <a:pPr marL="0" indent="0">
              <a:buNone/>
            </a:pPr>
            <a:endParaRPr lang="en-US" dirty="0"/>
          </a:p>
          <a:p>
            <a:pPr marL="457200" lvl="1" indent="0">
              <a:buNone/>
            </a:pPr>
            <a:endParaRPr lang="en-US" dirty="0"/>
          </a:p>
        </p:txBody>
      </p:sp>
      <p:sp>
        <p:nvSpPr>
          <p:cNvPr id="5" name="Footer Placeholder 4">
            <a:extLst>
              <a:ext uri="{FF2B5EF4-FFF2-40B4-BE49-F238E27FC236}">
                <a16:creationId xmlns:a16="http://schemas.microsoft.com/office/drawing/2014/main" id="{FA27FEFB-E609-4501-8CFE-6C53D0DC8846}"/>
              </a:ext>
            </a:extLst>
          </p:cNvPr>
          <p:cNvSpPr>
            <a:spLocks noGrp="1"/>
          </p:cNvSpPr>
          <p:nvPr>
            <p:ph type="ftr" sz="quarter" idx="11"/>
          </p:nvPr>
        </p:nvSpPr>
        <p:spPr/>
        <p:txBody>
          <a:bodyPr/>
          <a:lstStyle/>
          <a:p>
            <a:r>
              <a:rPr lang="en-US"/>
              <a:t>Antivirus for Windows and Mac</a:t>
            </a:r>
            <a:endParaRPr lang="en-US" dirty="0"/>
          </a:p>
        </p:txBody>
      </p:sp>
      <p:sp>
        <p:nvSpPr>
          <p:cNvPr id="6" name="Slide Number Placeholder 5">
            <a:extLst>
              <a:ext uri="{FF2B5EF4-FFF2-40B4-BE49-F238E27FC236}">
                <a16:creationId xmlns:a16="http://schemas.microsoft.com/office/drawing/2014/main" id="{13CBC96F-36CD-44D0-AF5C-D066E3D6A17F}"/>
              </a:ext>
            </a:extLst>
          </p:cNvPr>
          <p:cNvSpPr>
            <a:spLocks noGrp="1"/>
          </p:cNvSpPr>
          <p:nvPr>
            <p:ph type="sldNum" sz="quarter" idx="12"/>
          </p:nvPr>
        </p:nvSpPr>
        <p:spPr/>
        <p:txBody>
          <a:bodyPr/>
          <a:lstStyle/>
          <a:p>
            <a:fld id="{6D22F896-40B5-4ADD-8801-0D06FADFA095}" type="slidenum">
              <a:rPr lang="en-US" smtClean="0"/>
              <a:t>2</a:t>
            </a:fld>
            <a:r>
              <a:rPr lang="en-US" dirty="0"/>
              <a:t>/21</a:t>
            </a:r>
          </a:p>
        </p:txBody>
      </p:sp>
      <p:sp>
        <p:nvSpPr>
          <p:cNvPr id="7" name="Date Placeholder 6">
            <a:extLst>
              <a:ext uri="{FF2B5EF4-FFF2-40B4-BE49-F238E27FC236}">
                <a16:creationId xmlns:a16="http://schemas.microsoft.com/office/drawing/2014/main" id="{5627CF2B-7057-4813-AE9C-9803B912A630}"/>
              </a:ext>
            </a:extLst>
          </p:cNvPr>
          <p:cNvSpPr>
            <a:spLocks noGrp="1"/>
          </p:cNvSpPr>
          <p:nvPr>
            <p:ph type="dt" sz="half" idx="10"/>
          </p:nvPr>
        </p:nvSpPr>
        <p:spPr/>
        <p:txBody>
          <a:bodyPr/>
          <a:lstStyle/>
          <a:p>
            <a:r>
              <a:rPr lang="en-US"/>
              <a:t>Jackie Borin and Dr. Wei Dai</a:t>
            </a:r>
            <a:endParaRPr lang="en-US" dirty="0"/>
          </a:p>
        </p:txBody>
      </p:sp>
    </p:spTree>
    <p:extLst>
      <p:ext uri="{BB962C8B-B14F-4D97-AF65-F5344CB8AC3E}">
        <p14:creationId xmlns:p14="http://schemas.microsoft.com/office/powerpoint/2010/main" val="40932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p:txBody>
          <a:bodyPr/>
          <a:lstStyle/>
          <a:p>
            <a:r>
              <a:rPr lang="en-US" dirty="0"/>
              <a:t>Conclusion</a:t>
            </a:r>
            <a:endParaRPr lang="en-US" dirty="0">
              <a:solidFill>
                <a:srgbClr val="FF0000"/>
              </a:solidFill>
            </a:endParaRPr>
          </a:p>
        </p:txBody>
      </p:sp>
      <p:sp>
        <p:nvSpPr>
          <p:cNvPr id="3" name="Subtitle 2">
            <a:extLst>
              <a:ext uri="{FF2B5EF4-FFF2-40B4-BE49-F238E27FC236}">
                <a16:creationId xmlns:a16="http://schemas.microsoft.com/office/drawing/2014/main" id="{843B5A80-637F-4799-B851-08EE259170BA}"/>
              </a:ext>
            </a:extLst>
          </p:cNvPr>
          <p:cNvSpPr>
            <a:spLocks noGrp="1"/>
          </p:cNvSpPr>
          <p:nvPr>
            <p:ph type="subTitle" idx="1"/>
          </p:nvPr>
        </p:nvSpPr>
        <p:spPr/>
        <p:txBody>
          <a:bodyPr/>
          <a:lstStyle/>
          <a:p>
            <a:r>
              <a:rPr lang="en-US" dirty="0">
                <a:solidFill>
                  <a:schemeClr val="tx1"/>
                </a:solidFill>
              </a:rPr>
              <a:t>Summary of this chapter</a:t>
            </a:r>
          </a:p>
        </p:txBody>
      </p:sp>
    </p:spTree>
    <p:extLst>
      <p:ext uri="{BB962C8B-B14F-4D97-AF65-F5344CB8AC3E}">
        <p14:creationId xmlns:p14="http://schemas.microsoft.com/office/powerpoint/2010/main" val="59231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vert="horz" lIns="91440" tIns="45720" rIns="91440" bIns="45720" rtlCol="0" anchor="t">
            <a:normAutofit/>
          </a:bodyPr>
          <a:lstStyle/>
          <a:p>
            <a:pPr>
              <a:buFont typeface="Wingdings" panose="05000000000000000000" pitchFamily="2" charset="2"/>
              <a:buChar char="§"/>
            </a:pPr>
            <a:r>
              <a:rPr lang="en-US" sz="2400" dirty="0"/>
              <a:t> Antivirus prevents malware from being installed, detects malware, and removes installed malware</a:t>
            </a:r>
          </a:p>
          <a:p>
            <a:pPr>
              <a:buFont typeface="Wingdings" panose="05000000000000000000" pitchFamily="2" charset="2"/>
              <a:buChar char="§"/>
            </a:pPr>
            <a:r>
              <a:rPr lang="en-US" dirty="0"/>
              <a:t> Common types of malware: Virus, worm, trojan, ransomware, bot, adware</a:t>
            </a:r>
          </a:p>
          <a:p>
            <a:pPr>
              <a:buFont typeface="Wingdings" panose="05000000000000000000" pitchFamily="2" charset="2"/>
              <a:buChar char="§"/>
            </a:pPr>
            <a:r>
              <a:rPr lang="en-US" dirty="0"/>
              <a:t> </a:t>
            </a:r>
            <a:r>
              <a:rPr lang="en-US" sz="2400" dirty="0"/>
              <a:t>Windows contains an interactive Antivirus </a:t>
            </a:r>
            <a:r>
              <a:rPr lang="en-US" dirty="0"/>
              <a:t>scanning tool </a:t>
            </a:r>
            <a:endParaRPr lang="en-US" sz="2400" dirty="0"/>
          </a:p>
          <a:p>
            <a:pPr>
              <a:buFont typeface="Wingdings" panose="05000000000000000000" pitchFamily="2" charset="2"/>
              <a:buChar char="§"/>
            </a:pPr>
            <a:r>
              <a:rPr lang="en-US" dirty="0"/>
              <a:t>Mac contains automated Antivirus that runs in the background</a:t>
            </a:r>
            <a:endParaRPr lang="en-US" sz="2400" dirty="0"/>
          </a:p>
        </p:txBody>
      </p:sp>
      <p:sp>
        <p:nvSpPr>
          <p:cNvPr id="5" name="Footer Placeholder 4">
            <a:extLst>
              <a:ext uri="{FF2B5EF4-FFF2-40B4-BE49-F238E27FC236}">
                <a16:creationId xmlns:a16="http://schemas.microsoft.com/office/drawing/2014/main" id="{B2E571EB-82D9-49C8-AFC4-F74EF3251B59}"/>
              </a:ext>
            </a:extLst>
          </p:cNvPr>
          <p:cNvSpPr>
            <a:spLocks noGrp="1"/>
          </p:cNvSpPr>
          <p:nvPr>
            <p:ph type="ftr" sz="quarter" idx="11"/>
          </p:nvPr>
        </p:nvSpPr>
        <p:spPr/>
        <p:txBody>
          <a:bodyPr/>
          <a:lstStyle/>
          <a:p>
            <a:r>
              <a:rPr lang="en-US"/>
              <a:t>Antivirus for Windows and Mac</a:t>
            </a:r>
            <a:endParaRPr lang="en-US" dirty="0"/>
          </a:p>
        </p:txBody>
      </p:sp>
      <p:sp>
        <p:nvSpPr>
          <p:cNvPr id="6" name="Slide Number Placeholder 5">
            <a:extLst>
              <a:ext uri="{FF2B5EF4-FFF2-40B4-BE49-F238E27FC236}">
                <a16:creationId xmlns:a16="http://schemas.microsoft.com/office/drawing/2014/main" id="{0E52C161-8375-4B25-8DB6-7DE9EFC19E66}"/>
              </a:ext>
            </a:extLst>
          </p:cNvPr>
          <p:cNvSpPr>
            <a:spLocks noGrp="1"/>
          </p:cNvSpPr>
          <p:nvPr>
            <p:ph type="sldNum" sz="quarter" idx="12"/>
          </p:nvPr>
        </p:nvSpPr>
        <p:spPr/>
        <p:txBody>
          <a:bodyPr/>
          <a:lstStyle/>
          <a:p>
            <a:fld id="{6D22F896-40B5-4ADD-8801-0D06FADFA095}" type="slidenum">
              <a:rPr lang="en-US" smtClean="0"/>
              <a:t>21</a:t>
            </a:fld>
            <a:r>
              <a:rPr lang="en-US" dirty="0"/>
              <a:t>/21</a:t>
            </a:r>
          </a:p>
        </p:txBody>
      </p:sp>
      <p:sp>
        <p:nvSpPr>
          <p:cNvPr id="7" name="Date Placeholder 6">
            <a:extLst>
              <a:ext uri="{FF2B5EF4-FFF2-40B4-BE49-F238E27FC236}">
                <a16:creationId xmlns:a16="http://schemas.microsoft.com/office/drawing/2014/main" id="{3020AE65-6E54-46CD-94BE-ADD39AAA9964}"/>
              </a:ext>
            </a:extLst>
          </p:cNvPr>
          <p:cNvSpPr>
            <a:spLocks noGrp="1"/>
          </p:cNvSpPr>
          <p:nvPr>
            <p:ph type="dt" sz="half" idx="10"/>
          </p:nvPr>
        </p:nvSpPr>
        <p:spPr/>
        <p:txBody>
          <a:bodyPr/>
          <a:lstStyle/>
          <a:p>
            <a:r>
              <a:rPr lang="en-US"/>
              <a:t>Jackie Borin and Dr. Wei Dai</a:t>
            </a:r>
            <a:endParaRPr lang="en-US" dirty="0"/>
          </a:p>
        </p:txBody>
      </p:sp>
    </p:spTree>
    <p:extLst>
      <p:ext uri="{BB962C8B-B14F-4D97-AF65-F5344CB8AC3E}">
        <p14:creationId xmlns:p14="http://schemas.microsoft.com/office/powerpoint/2010/main" val="4295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p:txBody>
          <a:bodyPr/>
          <a:lstStyle/>
          <a:p>
            <a:r>
              <a:rPr lang="en-US" dirty="0"/>
              <a:t>The Importance of antivirus</a:t>
            </a:r>
            <a:endParaRPr lang="en-US" dirty="0">
              <a:solidFill>
                <a:srgbClr val="FF0000"/>
              </a:solidFill>
            </a:endParaRPr>
          </a:p>
        </p:txBody>
      </p:sp>
    </p:spTree>
    <p:extLst>
      <p:ext uri="{BB962C8B-B14F-4D97-AF65-F5344CB8AC3E}">
        <p14:creationId xmlns:p14="http://schemas.microsoft.com/office/powerpoint/2010/main" val="410569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WannaCry Ransomware Attack</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a:normAutofit/>
          </a:bodyPr>
          <a:lstStyle/>
          <a:p>
            <a:pPr>
              <a:buFont typeface="Wingdings" panose="05000000000000000000" pitchFamily="2" charset="2"/>
              <a:buChar char="§"/>
            </a:pPr>
            <a:r>
              <a:rPr lang="en-US" dirty="0"/>
              <a:t> WannaCry – Ransomware targeting Windows devices in 2017</a:t>
            </a:r>
          </a:p>
          <a:p>
            <a:pPr>
              <a:buFont typeface="Wingdings" panose="05000000000000000000" pitchFamily="2" charset="2"/>
              <a:buChar char="§"/>
            </a:pPr>
            <a:r>
              <a:rPr lang="en-US" dirty="0"/>
              <a:t> Encrypted user’s data and demanded ransom to return the files</a:t>
            </a:r>
          </a:p>
          <a:p>
            <a:pPr>
              <a:buFont typeface="Wingdings" panose="05000000000000000000" pitchFamily="2" charset="2"/>
              <a:buChar char="§"/>
            </a:pPr>
            <a:r>
              <a:rPr lang="en-US" dirty="0"/>
              <a:t>Microsoft Defender Antivirus detects and removes WannaCry by 2018</a:t>
            </a:r>
          </a:p>
          <a:p>
            <a:pPr marL="457200" lvl="1" indent="0">
              <a:buNone/>
            </a:pPr>
            <a:endParaRPr lang="en-US" dirty="0"/>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
        <p:nvSpPr>
          <p:cNvPr id="4" name="TextBox 3">
            <a:extLst>
              <a:ext uri="{FF2B5EF4-FFF2-40B4-BE49-F238E27FC236}">
                <a16:creationId xmlns:a16="http://schemas.microsoft.com/office/drawing/2014/main" id="{EC1DE480-E260-4539-983A-CBD0188504AF}"/>
              </a:ext>
            </a:extLst>
          </p:cNvPr>
          <p:cNvSpPr txBox="1"/>
          <p:nvPr/>
        </p:nvSpPr>
        <p:spPr>
          <a:xfrm>
            <a:off x="2025655" y="6089350"/>
            <a:ext cx="8137512" cy="400110"/>
          </a:xfrm>
          <a:prstGeom prst="rect">
            <a:avLst/>
          </a:prstGeom>
          <a:noFill/>
        </p:spPr>
        <p:txBody>
          <a:bodyPr wrap="square" rtlCol="0">
            <a:spAutoFit/>
          </a:bodyPr>
          <a:lstStyle/>
          <a:p>
            <a:r>
              <a:rPr lang="en-US" sz="1000" dirty="0"/>
              <a:t>Source: https://usa.kaspersky.com/resource-center/threats/ransomware-wannacry</a:t>
            </a:r>
          </a:p>
          <a:p>
            <a:r>
              <a:rPr lang="en-US" sz="1000" dirty="0"/>
              <a:t>Source: https://www.microsoft.com/en-us/wdsi/threats/malware-encyclopedia-description?Name=Ransom:Win32/Wannacry.D&amp;ThreatID=-2147238884</a:t>
            </a:r>
          </a:p>
        </p:txBody>
      </p:sp>
      <p:sp>
        <p:nvSpPr>
          <p:cNvPr id="6" name="Footer Placeholder 5">
            <a:extLst>
              <a:ext uri="{FF2B5EF4-FFF2-40B4-BE49-F238E27FC236}">
                <a16:creationId xmlns:a16="http://schemas.microsoft.com/office/drawing/2014/main" id="{9A012F03-EDCE-47C5-ACE4-2C50C97BA424}"/>
              </a:ext>
            </a:extLst>
          </p:cNvPr>
          <p:cNvSpPr>
            <a:spLocks noGrp="1"/>
          </p:cNvSpPr>
          <p:nvPr>
            <p:ph type="ftr" sz="quarter" idx="11"/>
          </p:nvPr>
        </p:nvSpPr>
        <p:spPr/>
        <p:txBody>
          <a:bodyPr/>
          <a:lstStyle/>
          <a:p>
            <a:r>
              <a:rPr lang="en-US"/>
              <a:t>Antivirus for Windows and Mac</a:t>
            </a:r>
            <a:endParaRPr lang="en-US" dirty="0"/>
          </a:p>
        </p:txBody>
      </p:sp>
      <p:sp>
        <p:nvSpPr>
          <p:cNvPr id="7" name="Slide Number Placeholder 6">
            <a:extLst>
              <a:ext uri="{FF2B5EF4-FFF2-40B4-BE49-F238E27FC236}">
                <a16:creationId xmlns:a16="http://schemas.microsoft.com/office/drawing/2014/main" id="{C554A86C-EE97-4ADA-949E-25C25784005A}"/>
              </a:ext>
            </a:extLst>
          </p:cNvPr>
          <p:cNvSpPr>
            <a:spLocks noGrp="1"/>
          </p:cNvSpPr>
          <p:nvPr>
            <p:ph type="sldNum" sz="quarter" idx="12"/>
          </p:nvPr>
        </p:nvSpPr>
        <p:spPr/>
        <p:txBody>
          <a:bodyPr/>
          <a:lstStyle/>
          <a:p>
            <a:fld id="{6D22F896-40B5-4ADD-8801-0D06FADFA095}" type="slidenum">
              <a:rPr lang="en-US" smtClean="0"/>
              <a:t>4</a:t>
            </a:fld>
            <a:r>
              <a:rPr lang="en-US" dirty="0"/>
              <a:t>/21</a:t>
            </a:r>
          </a:p>
        </p:txBody>
      </p:sp>
      <p:sp>
        <p:nvSpPr>
          <p:cNvPr id="8" name="Date Placeholder 7">
            <a:extLst>
              <a:ext uri="{FF2B5EF4-FFF2-40B4-BE49-F238E27FC236}">
                <a16:creationId xmlns:a16="http://schemas.microsoft.com/office/drawing/2014/main" id="{2F66706E-5683-4EF4-842A-36F46616B99D}"/>
              </a:ext>
            </a:extLst>
          </p:cNvPr>
          <p:cNvSpPr>
            <a:spLocks noGrp="1"/>
          </p:cNvSpPr>
          <p:nvPr>
            <p:ph type="dt" sz="half" idx="10"/>
          </p:nvPr>
        </p:nvSpPr>
        <p:spPr/>
        <p:txBody>
          <a:bodyPr/>
          <a:lstStyle/>
          <a:p>
            <a:r>
              <a:rPr lang="en-US"/>
              <a:t>Jackie Borin and Dr. Wei Dai</a:t>
            </a:r>
            <a:endParaRPr lang="en-US" dirty="0"/>
          </a:p>
        </p:txBody>
      </p:sp>
      <p:graphicFrame>
        <p:nvGraphicFramePr>
          <p:cNvPr id="5" name="Diagram 4">
            <a:extLst>
              <a:ext uri="{FF2B5EF4-FFF2-40B4-BE49-F238E27FC236}">
                <a16:creationId xmlns:a16="http://schemas.microsoft.com/office/drawing/2014/main" id="{9027010E-FA1B-495F-9BE2-7B1F46A14232}"/>
              </a:ext>
            </a:extLst>
          </p:cNvPr>
          <p:cNvGraphicFramePr/>
          <p:nvPr>
            <p:extLst>
              <p:ext uri="{D42A27DB-BD31-4B8C-83A1-F6EECF244321}">
                <p14:modId xmlns:p14="http://schemas.microsoft.com/office/powerpoint/2010/main" val="2959779948"/>
              </p:ext>
            </p:extLst>
          </p:nvPr>
        </p:nvGraphicFramePr>
        <p:xfrm>
          <a:off x="3619711" y="3181836"/>
          <a:ext cx="5109828" cy="3386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436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Types of Malware</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a:normAutofit/>
          </a:bodyPr>
          <a:lstStyle/>
          <a:p>
            <a:pPr>
              <a:buFont typeface="Wingdings" panose="05000000000000000000" pitchFamily="2" charset="2"/>
              <a:buChar char="§"/>
            </a:pPr>
            <a:r>
              <a:rPr lang="en-US" dirty="0"/>
              <a:t> Virus – Spreads itself to other programs and systems</a:t>
            </a:r>
          </a:p>
          <a:p>
            <a:pPr>
              <a:buFont typeface="Wingdings" panose="05000000000000000000" pitchFamily="2" charset="2"/>
              <a:buChar char="§"/>
            </a:pPr>
            <a:r>
              <a:rPr lang="en-US" dirty="0"/>
              <a:t>Worm – Spreads itself to other devices</a:t>
            </a:r>
          </a:p>
          <a:p>
            <a:pPr>
              <a:buFont typeface="Wingdings" panose="05000000000000000000" pitchFamily="2" charset="2"/>
              <a:buChar char="§"/>
            </a:pPr>
            <a:r>
              <a:rPr lang="en-US" dirty="0"/>
              <a:t>Trojan – Pretends to be legitimate, but is malicious </a:t>
            </a:r>
          </a:p>
          <a:p>
            <a:pPr>
              <a:buFont typeface="Wingdings" panose="05000000000000000000" pitchFamily="2" charset="2"/>
              <a:buChar char="§"/>
            </a:pPr>
            <a:r>
              <a:rPr lang="en-US" dirty="0"/>
              <a:t>Ransomware – Encrypts files or locks user out of device until ransom is paid</a:t>
            </a:r>
          </a:p>
          <a:p>
            <a:pPr>
              <a:buFont typeface="Wingdings" panose="05000000000000000000" pitchFamily="2" charset="2"/>
              <a:buChar char="§"/>
            </a:pPr>
            <a:r>
              <a:rPr lang="en-US" dirty="0"/>
              <a:t>Adware – Unwanted, spammy ads </a:t>
            </a:r>
          </a:p>
          <a:p>
            <a:pPr>
              <a:buFont typeface="Wingdings" panose="05000000000000000000" pitchFamily="2" charset="2"/>
              <a:buChar char="§"/>
            </a:pPr>
            <a:r>
              <a:rPr lang="en-US" dirty="0"/>
              <a:t>Bots – Causes your computer to perform malicious tasks without you knowing</a:t>
            </a:r>
          </a:p>
          <a:p>
            <a:pPr>
              <a:buFont typeface="Wingdings" panose="05000000000000000000" pitchFamily="2" charset="2"/>
              <a:buChar char="ü"/>
            </a:pPr>
            <a:r>
              <a:rPr lang="en-US" dirty="0"/>
              <a:t>Antivirus software can protect against these attacks</a:t>
            </a:r>
          </a:p>
          <a:p>
            <a:pPr marL="457200" lvl="1" indent="0">
              <a:buNone/>
            </a:pPr>
            <a:endParaRPr lang="en-US" dirty="0"/>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
        <p:nvSpPr>
          <p:cNvPr id="6" name="Footer Placeholder 5">
            <a:extLst>
              <a:ext uri="{FF2B5EF4-FFF2-40B4-BE49-F238E27FC236}">
                <a16:creationId xmlns:a16="http://schemas.microsoft.com/office/drawing/2014/main" id="{9A012F03-EDCE-47C5-ACE4-2C50C97BA424}"/>
              </a:ext>
            </a:extLst>
          </p:cNvPr>
          <p:cNvSpPr>
            <a:spLocks noGrp="1"/>
          </p:cNvSpPr>
          <p:nvPr>
            <p:ph type="ftr" sz="quarter" idx="11"/>
          </p:nvPr>
        </p:nvSpPr>
        <p:spPr/>
        <p:txBody>
          <a:bodyPr/>
          <a:lstStyle/>
          <a:p>
            <a:r>
              <a:rPr lang="en-US"/>
              <a:t>Antivirus for Windows and Mac</a:t>
            </a:r>
            <a:endParaRPr lang="en-US" dirty="0"/>
          </a:p>
        </p:txBody>
      </p:sp>
      <p:sp>
        <p:nvSpPr>
          <p:cNvPr id="7" name="Slide Number Placeholder 6">
            <a:extLst>
              <a:ext uri="{FF2B5EF4-FFF2-40B4-BE49-F238E27FC236}">
                <a16:creationId xmlns:a16="http://schemas.microsoft.com/office/drawing/2014/main" id="{C554A86C-EE97-4ADA-949E-25C25784005A}"/>
              </a:ext>
            </a:extLst>
          </p:cNvPr>
          <p:cNvSpPr>
            <a:spLocks noGrp="1"/>
          </p:cNvSpPr>
          <p:nvPr>
            <p:ph type="sldNum" sz="quarter" idx="12"/>
          </p:nvPr>
        </p:nvSpPr>
        <p:spPr/>
        <p:txBody>
          <a:bodyPr/>
          <a:lstStyle/>
          <a:p>
            <a:fld id="{6D22F896-40B5-4ADD-8801-0D06FADFA095}" type="slidenum">
              <a:rPr lang="en-US" smtClean="0"/>
              <a:t>5</a:t>
            </a:fld>
            <a:r>
              <a:rPr lang="en-US" dirty="0"/>
              <a:t>/21</a:t>
            </a:r>
          </a:p>
        </p:txBody>
      </p:sp>
      <p:sp>
        <p:nvSpPr>
          <p:cNvPr id="8" name="Date Placeholder 7">
            <a:extLst>
              <a:ext uri="{FF2B5EF4-FFF2-40B4-BE49-F238E27FC236}">
                <a16:creationId xmlns:a16="http://schemas.microsoft.com/office/drawing/2014/main" id="{2F66706E-5683-4EF4-842A-36F46616B99D}"/>
              </a:ext>
            </a:extLst>
          </p:cNvPr>
          <p:cNvSpPr>
            <a:spLocks noGrp="1"/>
          </p:cNvSpPr>
          <p:nvPr>
            <p:ph type="dt" sz="half" idx="10"/>
          </p:nvPr>
        </p:nvSpPr>
        <p:spPr/>
        <p:txBody>
          <a:bodyPr/>
          <a:lstStyle/>
          <a:p>
            <a:r>
              <a:rPr lang="en-US"/>
              <a:t>Jackie Borin and Dr. Wei Dai</a:t>
            </a:r>
            <a:endParaRPr lang="en-US" dirty="0"/>
          </a:p>
        </p:txBody>
      </p:sp>
      <p:sp>
        <p:nvSpPr>
          <p:cNvPr id="4" name="TextBox 3">
            <a:extLst>
              <a:ext uri="{FF2B5EF4-FFF2-40B4-BE49-F238E27FC236}">
                <a16:creationId xmlns:a16="http://schemas.microsoft.com/office/drawing/2014/main" id="{881690EB-4E0F-4890-91AD-CFF972F702E1}"/>
              </a:ext>
            </a:extLst>
          </p:cNvPr>
          <p:cNvSpPr txBox="1"/>
          <p:nvPr/>
        </p:nvSpPr>
        <p:spPr>
          <a:xfrm>
            <a:off x="4253027" y="6069757"/>
            <a:ext cx="3682767" cy="523220"/>
          </a:xfrm>
          <a:prstGeom prst="rect">
            <a:avLst/>
          </a:prstGeom>
          <a:noFill/>
        </p:spPr>
        <p:txBody>
          <a:bodyPr wrap="square" rtlCol="0">
            <a:spAutoFit/>
          </a:bodyPr>
          <a:lstStyle/>
          <a:p>
            <a:r>
              <a:rPr lang="en-US" sz="1000" dirty="0"/>
              <a:t>Source: https://arcticwolf.com/resources/blog/8-types-of-malware</a:t>
            </a:r>
          </a:p>
          <a:p>
            <a:endParaRPr lang="en-US" dirty="0"/>
          </a:p>
        </p:txBody>
      </p:sp>
    </p:spTree>
    <p:extLst>
      <p:ext uri="{BB962C8B-B14F-4D97-AF65-F5344CB8AC3E}">
        <p14:creationId xmlns:p14="http://schemas.microsoft.com/office/powerpoint/2010/main" val="54219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p:txBody>
          <a:bodyPr/>
          <a:lstStyle/>
          <a:p>
            <a:r>
              <a:rPr lang="en-US" dirty="0"/>
              <a:t>Basics of Antivirus</a:t>
            </a:r>
            <a:endParaRPr lang="en-US" dirty="0">
              <a:solidFill>
                <a:srgbClr val="FF0000"/>
              </a:solidFill>
            </a:endParaRPr>
          </a:p>
        </p:txBody>
      </p:sp>
    </p:spTree>
    <p:extLst>
      <p:ext uri="{BB962C8B-B14F-4D97-AF65-F5344CB8AC3E}">
        <p14:creationId xmlns:p14="http://schemas.microsoft.com/office/powerpoint/2010/main" val="373211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What Antivirus is and does</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a:normAutofit/>
          </a:bodyPr>
          <a:lstStyle/>
          <a:p>
            <a:pPr marL="0" indent="0">
              <a:buNone/>
            </a:pPr>
            <a:r>
              <a:rPr lang="en-US" sz="2000" dirty="0">
                <a:solidFill>
                  <a:schemeClr val="bg1"/>
                </a:solidFill>
                <a:latin typeface="+mj-lt"/>
              </a:rPr>
              <a:t>“</a:t>
            </a:r>
            <a:r>
              <a:rPr lang="en-US" sz="2000" b="0" i="0" dirty="0">
                <a:solidFill>
                  <a:schemeClr val="bg1"/>
                </a:solidFill>
                <a:effectLst/>
                <a:latin typeface="+mj-lt"/>
              </a:rPr>
              <a:t>Antivirus software helps protect your computer against malware and cybercriminals. Antivirus software looks at data — web pages, files, software, applications — traveling over the network to your devices. It searches for known threats and monitors the behavior of all programs, flagging suspicious behavior. It seeks to block or remove malware as quickly as possible”</a:t>
            </a:r>
            <a:endParaRPr lang="en-US" sz="2000" dirty="0">
              <a:solidFill>
                <a:schemeClr val="bg1"/>
              </a:solidFill>
              <a:latin typeface="+mj-lt"/>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000" dirty="0"/>
              <a:t>Source: https://us.norton.com/internetsecurity-malware-what-is-antivirus.html</a:t>
            </a:r>
          </a:p>
        </p:txBody>
      </p:sp>
      <p:sp>
        <p:nvSpPr>
          <p:cNvPr id="5" name="Footer Placeholder 4">
            <a:extLst>
              <a:ext uri="{FF2B5EF4-FFF2-40B4-BE49-F238E27FC236}">
                <a16:creationId xmlns:a16="http://schemas.microsoft.com/office/drawing/2014/main" id="{2D00CEAB-C296-425E-A282-82DF002E33BC}"/>
              </a:ext>
            </a:extLst>
          </p:cNvPr>
          <p:cNvSpPr>
            <a:spLocks noGrp="1"/>
          </p:cNvSpPr>
          <p:nvPr>
            <p:ph type="ftr" sz="quarter" idx="11"/>
          </p:nvPr>
        </p:nvSpPr>
        <p:spPr/>
        <p:txBody>
          <a:bodyPr/>
          <a:lstStyle/>
          <a:p>
            <a:r>
              <a:rPr lang="en-US"/>
              <a:t>Antivirus for Windows and Mac</a:t>
            </a:r>
            <a:endParaRPr lang="en-US" dirty="0"/>
          </a:p>
        </p:txBody>
      </p:sp>
      <p:sp>
        <p:nvSpPr>
          <p:cNvPr id="6" name="Slide Number Placeholder 5">
            <a:extLst>
              <a:ext uri="{FF2B5EF4-FFF2-40B4-BE49-F238E27FC236}">
                <a16:creationId xmlns:a16="http://schemas.microsoft.com/office/drawing/2014/main" id="{274247D6-C269-41DF-A8B9-63B28079E550}"/>
              </a:ext>
            </a:extLst>
          </p:cNvPr>
          <p:cNvSpPr>
            <a:spLocks noGrp="1"/>
          </p:cNvSpPr>
          <p:nvPr>
            <p:ph type="sldNum" sz="quarter" idx="12"/>
          </p:nvPr>
        </p:nvSpPr>
        <p:spPr/>
        <p:txBody>
          <a:bodyPr/>
          <a:lstStyle/>
          <a:p>
            <a:fld id="{6D22F896-40B5-4ADD-8801-0D06FADFA095}" type="slidenum">
              <a:rPr lang="en-US" smtClean="0"/>
              <a:t>7</a:t>
            </a:fld>
            <a:r>
              <a:rPr lang="en-US" dirty="0"/>
              <a:t>/21</a:t>
            </a:r>
          </a:p>
        </p:txBody>
      </p:sp>
      <p:sp>
        <p:nvSpPr>
          <p:cNvPr id="8" name="Date Placeholder 7">
            <a:extLst>
              <a:ext uri="{FF2B5EF4-FFF2-40B4-BE49-F238E27FC236}">
                <a16:creationId xmlns:a16="http://schemas.microsoft.com/office/drawing/2014/main" id="{E0968F03-5016-4E81-B424-1327775E1016}"/>
              </a:ext>
            </a:extLst>
          </p:cNvPr>
          <p:cNvSpPr>
            <a:spLocks noGrp="1"/>
          </p:cNvSpPr>
          <p:nvPr>
            <p:ph type="dt" sz="half" idx="10"/>
          </p:nvPr>
        </p:nvSpPr>
        <p:spPr/>
        <p:txBody>
          <a:bodyPr/>
          <a:lstStyle/>
          <a:p>
            <a:r>
              <a:rPr lang="en-US"/>
              <a:t>Jackie Borin and Dr. Wei Dai</a:t>
            </a:r>
            <a:endParaRPr lang="en-US" dirty="0"/>
          </a:p>
        </p:txBody>
      </p:sp>
      <p:sp>
        <p:nvSpPr>
          <p:cNvPr id="9" name="TextBox 8">
            <a:extLst>
              <a:ext uri="{FF2B5EF4-FFF2-40B4-BE49-F238E27FC236}">
                <a16:creationId xmlns:a16="http://schemas.microsoft.com/office/drawing/2014/main" id="{A32A0519-F259-4322-9788-3EFB579EF5CC}"/>
              </a:ext>
            </a:extLst>
          </p:cNvPr>
          <p:cNvSpPr txBox="1"/>
          <p:nvPr/>
        </p:nvSpPr>
        <p:spPr>
          <a:xfrm>
            <a:off x="7248793" y="6079562"/>
            <a:ext cx="5704514" cy="246221"/>
          </a:xfrm>
          <a:prstGeom prst="rect">
            <a:avLst/>
          </a:prstGeom>
          <a:noFill/>
        </p:spPr>
        <p:txBody>
          <a:bodyPr wrap="square" rtlCol="0">
            <a:spAutoFit/>
          </a:bodyPr>
          <a:lstStyle/>
          <a:p>
            <a:r>
              <a:rPr lang="en-US" sz="1000" dirty="0"/>
              <a:t>Image source: https://www.lifewire.com/how-to-tell-if-your-antivirus-is-working-153380</a:t>
            </a:r>
            <a:endParaRPr lang="en-US" dirty="0"/>
          </a:p>
        </p:txBody>
      </p:sp>
      <p:pic>
        <p:nvPicPr>
          <p:cNvPr id="10" name="Picture 9" descr="A picture containing graphical user interface&#10;&#10;Description automatically generated">
            <a:extLst>
              <a:ext uri="{FF2B5EF4-FFF2-40B4-BE49-F238E27FC236}">
                <a16:creationId xmlns:a16="http://schemas.microsoft.com/office/drawing/2014/main" id="{315C6903-E3CB-4EA8-A6CA-AB7191E1215C}"/>
              </a:ext>
            </a:extLst>
          </p:cNvPr>
          <p:cNvPicPr>
            <a:picLocks noChangeAspect="1"/>
          </p:cNvPicPr>
          <p:nvPr/>
        </p:nvPicPr>
        <p:blipFill>
          <a:blip r:embed="rId2"/>
          <a:stretch>
            <a:fillRect/>
          </a:stretch>
        </p:blipFill>
        <p:spPr>
          <a:xfrm>
            <a:off x="8056710" y="3923616"/>
            <a:ext cx="2990701" cy="1992267"/>
          </a:xfrm>
          <a:prstGeom prst="rect">
            <a:avLst/>
          </a:prstGeom>
        </p:spPr>
      </p:pic>
    </p:spTree>
    <p:extLst>
      <p:ext uri="{BB962C8B-B14F-4D97-AF65-F5344CB8AC3E}">
        <p14:creationId xmlns:p14="http://schemas.microsoft.com/office/powerpoint/2010/main" val="19736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a:xfrm>
            <a:off x="1876424" y="1122363"/>
            <a:ext cx="10195334" cy="2387600"/>
          </a:xfrm>
        </p:spPr>
        <p:txBody>
          <a:bodyPr/>
          <a:lstStyle/>
          <a:p>
            <a:r>
              <a:rPr lang="en-US" dirty="0"/>
              <a:t>Windows 11 Defender Antivirus</a:t>
            </a:r>
            <a:endParaRPr lang="en-US" dirty="0">
              <a:solidFill>
                <a:srgbClr val="FF0000"/>
              </a:solidFill>
            </a:endParaRPr>
          </a:p>
        </p:txBody>
      </p:sp>
      <p:pic>
        <p:nvPicPr>
          <p:cNvPr id="5" name="Picture 4" descr="A picture containing dark&#10;&#10;Description automatically generated">
            <a:extLst>
              <a:ext uri="{FF2B5EF4-FFF2-40B4-BE49-F238E27FC236}">
                <a16:creationId xmlns:a16="http://schemas.microsoft.com/office/drawing/2014/main" id="{6DC853E3-21A0-4D25-B2A3-3EDECFF56325}"/>
              </a:ext>
            </a:extLst>
          </p:cNvPr>
          <p:cNvPicPr>
            <a:picLocks noChangeAspect="1"/>
          </p:cNvPicPr>
          <p:nvPr/>
        </p:nvPicPr>
        <p:blipFill>
          <a:blip r:embed="rId2"/>
          <a:stretch>
            <a:fillRect/>
          </a:stretch>
        </p:blipFill>
        <p:spPr>
          <a:xfrm>
            <a:off x="8976059" y="360086"/>
            <a:ext cx="3383875" cy="2480227"/>
          </a:xfrm>
          <a:prstGeom prst="rect">
            <a:avLst/>
          </a:prstGeom>
        </p:spPr>
      </p:pic>
      <p:sp>
        <p:nvSpPr>
          <p:cNvPr id="6" name="TextBox 5">
            <a:extLst>
              <a:ext uri="{FF2B5EF4-FFF2-40B4-BE49-F238E27FC236}">
                <a16:creationId xmlns:a16="http://schemas.microsoft.com/office/drawing/2014/main" id="{A9BB7691-599F-4FAC-B712-B0E2A35CC353}"/>
              </a:ext>
            </a:extLst>
          </p:cNvPr>
          <p:cNvSpPr txBox="1"/>
          <p:nvPr/>
        </p:nvSpPr>
        <p:spPr>
          <a:xfrm>
            <a:off x="9149590" y="196084"/>
            <a:ext cx="3036815" cy="400110"/>
          </a:xfrm>
          <a:prstGeom prst="rect">
            <a:avLst/>
          </a:prstGeom>
          <a:noFill/>
        </p:spPr>
        <p:txBody>
          <a:bodyPr wrap="square" rtlCol="0">
            <a:spAutoFit/>
          </a:bodyPr>
          <a:lstStyle/>
          <a:p>
            <a:r>
              <a:rPr lang="en-US" sz="1000" dirty="0"/>
              <a:t>Image source: https://www.freepnglogos.com/pics/logo-windows</a:t>
            </a:r>
          </a:p>
        </p:txBody>
      </p:sp>
    </p:spTree>
    <p:extLst>
      <p:ext uri="{BB962C8B-B14F-4D97-AF65-F5344CB8AC3E}">
        <p14:creationId xmlns:p14="http://schemas.microsoft.com/office/powerpoint/2010/main" val="107585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p:txBody>
          <a:bodyPr/>
          <a:lstStyle/>
          <a:p>
            <a:r>
              <a:rPr lang="en-US" dirty="0"/>
              <a:t>Updating windows 11</a:t>
            </a:r>
          </a:p>
        </p:txBody>
      </p:sp>
      <p:sp>
        <p:nvSpPr>
          <p:cNvPr id="3" name="Content Placeholder 2">
            <a:extLst>
              <a:ext uri="{FF2B5EF4-FFF2-40B4-BE49-F238E27FC236}">
                <a16:creationId xmlns:a16="http://schemas.microsoft.com/office/drawing/2014/main" id="{F663B902-005F-43E1-A35B-7F2F9313A790}"/>
              </a:ext>
            </a:extLst>
          </p:cNvPr>
          <p:cNvSpPr>
            <a:spLocks noGrp="1"/>
          </p:cNvSpPr>
          <p:nvPr>
            <p:ph idx="1"/>
          </p:nvPr>
        </p:nvSpPr>
        <p:spPr>
          <a:xfrm>
            <a:off x="1141412" y="1845578"/>
            <a:ext cx="9905999" cy="4655889"/>
          </a:xfrm>
        </p:spPr>
        <p:txBody>
          <a:bodyPr>
            <a:normAutofit/>
          </a:bodyPr>
          <a:lstStyle/>
          <a:p>
            <a:pPr marL="457200" indent="-457200">
              <a:buFont typeface="+mj-lt"/>
              <a:buAutoNum type="arabicPeriod"/>
            </a:pPr>
            <a:r>
              <a:rPr lang="en-US" dirty="0"/>
              <a:t>Find the Antivirus settings</a:t>
            </a:r>
          </a:p>
          <a:p>
            <a:pPr marL="457200" indent="-457200">
              <a:buFont typeface="+mj-lt"/>
              <a:buAutoNum type="arabicPeriod"/>
            </a:pPr>
            <a:r>
              <a:rPr lang="en-US" dirty="0"/>
              <a:t>Antivirus settings</a:t>
            </a:r>
          </a:p>
          <a:p>
            <a:pPr marL="457200" indent="-457200">
              <a:buFont typeface="+mj-lt"/>
              <a:buAutoNum type="arabicPeriod"/>
            </a:pPr>
            <a:r>
              <a:rPr lang="en-US" dirty="0"/>
              <a:t>Scan types</a:t>
            </a:r>
          </a:p>
          <a:p>
            <a:pPr>
              <a:buFont typeface="Wingdings" panose="05000000000000000000" pitchFamily="2" charset="2"/>
              <a:buChar char="§"/>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F29FF980-1419-43AE-B9F3-D263ADD3B26F}"/>
              </a:ext>
            </a:extLst>
          </p:cNvPr>
          <p:cNvSpPr>
            <a:spLocks noGrp="1"/>
          </p:cNvSpPr>
          <p:nvPr>
            <p:ph type="ftr" sz="quarter" idx="11"/>
          </p:nvPr>
        </p:nvSpPr>
        <p:spPr/>
        <p:txBody>
          <a:bodyPr/>
          <a:lstStyle/>
          <a:p>
            <a:r>
              <a:rPr lang="en-US"/>
              <a:t>Antivirus for Windows and Mac</a:t>
            </a:r>
            <a:endParaRPr lang="en-US" dirty="0"/>
          </a:p>
        </p:txBody>
      </p:sp>
      <p:sp>
        <p:nvSpPr>
          <p:cNvPr id="6" name="Slide Number Placeholder 5">
            <a:extLst>
              <a:ext uri="{FF2B5EF4-FFF2-40B4-BE49-F238E27FC236}">
                <a16:creationId xmlns:a16="http://schemas.microsoft.com/office/drawing/2014/main" id="{92A2D043-6893-426D-9FB0-261BCDA538DB}"/>
              </a:ext>
            </a:extLst>
          </p:cNvPr>
          <p:cNvSpPr>
            <a:spLocks noGrp="1"/>
          </p:cNvSpPr>
          <p:nvPr>
            <p:ph type="sldNum" sz="quarter" idx="12"/>
          </p:nvPr>
        </p:nvSpPr>
        <p:spPr/>
        <p:txBody>
          <a:bodyPr/>
          <a:lstStyle/>
          <a:p>
            <a:fld id="{6D22F896-40B5-4ADD-8801-0D06FADFA095}" type="slidenum">
              <a:rPr lang="en-US" smtClean="0"/>
              <a:t>9</a:t>
            </a:fld>
            <a:r>
              <a:rPr lang="en-US" dirty="0"/>
              <a:t>/21</a:t>
            </a:r>
          </a:p>
        </p:txBody>
      </p:sp>
      <p:sp>
        <p:nvSpPr>
          <p:cNvPr id="7" name="Date Placeholder 6">
            <a:extLst>
              <a:ext uri="{FF2B5EF4-FFF2-40B4-BE49-F238E27FC236}">
                <a16:creationId xmlns:a16="http://schemas.microsoft.com/office/drawing/2014/main" id="{5BD043ED-0D67-481A-8262-4842ED7503AD}"/>
              </a:ext>
            </a:extLst>
          </p:cNvPr>
          <p:cNvSpPr>
            <a:spLocks noGrp="1"/>
          </p:cNvSpPr>
          <p:nvPr>
            <p:ph type="dt" sz="half" idx="10"/>
          </p:nvPr>
        </p:nvSpPr>
        <p:spPr/>
        <p:txBody>
          <a:bodyPr/>
          <a:lstStyle/>
          <a:p>
            <a:r>
              <a:rPr lang="en-US"/>
              <a:t>Jackie Borin and Dr. Wei Dai</a:t>
            </a:r>
            <a:endParaRPr lang="en-US" dirty="0"/>
          </a:p>
        </p:txBody>
      </p:sp>
    </p:spTree>
    <p:extLst>
      <p:ext uri="{BB962C8B-B14F-4D97-AF65-F5344CB8AC3E}">
        <p14:creationId xmlns:p14="http://schemas.microsoft.com/office/powerpoint/2010/main" val="3784729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rgbClr val="000000"/>
      </a:dk1>
      <a:lt1>
        <a:srgbClr val="000000"/>
      </a:lt1>
      <a:dk2>
        <a:srgbClr val="00B050"/>
      </a:dk2>
      <a:lt2>
        <a:srgbClr val="000000"/>
      </a:lt2>
      <a:accent1>
        <a:srgbClr val="418AB3"/>
      </a:accent1>
      <a:accent2>
        <a:srgbClr val="000000"/>
      </a:accent2>
      <a:accent3>
        <a:srgbClr val="F69200"/>
      </a:accent3>
      <a:accent4>
        <a:srgbClr val="838383"/>
      </a:accent4>
      <a:accent5>
        <a:srgbClr val="FEC306"/>
      </a:accent5>
      <a:accent6>
        <a:srgbClr val="DF5327"/>
      </a:accent6>
      <a:hlink>
        <a:srgbClr val="00B0F0"/>
      </a:hlink>
      <a:folHlink>
        <a:srgbClr val="7030A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updatesfinal" id="{BEEE9CE3-B0FB-49CB-9EBA-F266A7ED4E0F}" vid="{5CB8204A-9A40-41D2-879F-987522E20B6F}"/>
    </a:ext>
  </a:extLst>
</a:theme>
</file>

<file path=ppt/theme/theme2.xml><?xml version="1.0" encoding="utf-8"?>
<a:theme xmlns:a="http://schemas.openxmlformats.org/drawingml/2006/main" name="1_Circuit">
  <a:themeElements>
    <a:clrScheme name="Custom 1">
      <a:dk1>
        <a:srgbClr val="000000"/>
      </a:dk1>
      <a:lt1>
        <a:srgbClr val="000000"/>
      </a:lt1>
      <a:dk2>
        <a:srgbClr val="00B050"/>
      </a:dk2>
      <a:lt2>
        <a:srgbClr val="000000"/>
      </a:lt2>
      <a:accent1>
        <a:srgbClr val="418AB3"/>
      </a:accent1>
      <a:accent2>
        <a:srgbClr val="000000"/>
      </a:accent2>
      <a:accent3>
        <a:srgbClr val="F69200"/>
      </a:accent3>
      <a:accent4>
        <a:srgbClr val="838383"/>
      </a:accent4>
      <a:accent5>
        <a:srgbClr val="FEC306"/>
      </a:accent5>
      <a:accent6>
        <a:srgbClr val="DF5327"/>
      </a:accent6>
      <a:hlink>
        <a:srgbClr val="00B0F0"/>
      </a:hlink>
      <a:folHlink>
        <a:srgbClr val="7030A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updatesfinal" id="{BEEE9CE3-B0FB-49CB-9EBA-F266A7ED4E0F}" vid="{5CB8204A-9A40-41D2-879F-987522E20B6F}"/>
    </a:ext>
  </a:extLst>
</a:theme>
</file>

<file path=ppt/theme/theme3.xml><?xml version="1.0" encoding="utf-8"?>
<a:theme xmlns:a="http://schemas.openxmlformats.org/drawingml/2006/main" name="2_Circuit">
  <a:themeElements>
    <a:clrScheme name="Custom 1">
      <a:dk1>
        <a:srgbClr val="000000"/>
      </a:dk1>
      <a:lt1>
        <a:srgbClr val="000000"/>
      </a:lt1>
      <a:dk2>
        <a:srgbClr val="00B050"/>
      </a:dk2>
      <a:lt2>
        <a:srgbClr val="000000"/>
      </a:lt2>
      <a:accent1>
        <a:srgbClr val="418AB3"/>
      </a:accent1>
      <a:accent2>
        <a:srgbClr val="000000"/>
      </a:accent2>
      <a:accent3>
        <a:srgbClr val="F69200"/>
      </a:accent3>
      <a:accent4>
        <a:srgbClr val="838383"/>
      </a:accent4>
      <a:accent5>
        <a:srgbClr val="FEC306"/>
      </a:accent5>
      <a:accent6>
        <a:srgbClr val="DF5327"/>
      </a:accent6>
      <a:hlink>
        <a:srgbClr val="00B0F0"/>
      </a:hlink>
      <a:folHlink>
        <a:srgbClr val="7030A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updatesfinal" id="{BEEE9CE3-B0FB-49CB-9EBA-F266A7ED4E0F}" vid="{5CB8204A-9A40-41D2-879F-987522E20B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C773A86E17144197E34CCC7A1065EF" ma:contentTypeVersion="10" ma:contentTypeDescription="Create a new document." ma:contentTypeScope="" ma:versionID="aa167586d80cddd2466ad0183279c10a">
  <xsd:schema xmlns:xsd="http://www.w3.org/2001/XMLSchema" xmlns:xs="http://www.w3.org/2001/XMLSchema" xmlns:p="http://schemas.microsoft.com/office/2006/metadata/properties" xmlns:ns3="92a8a526-dc8c-42e1-a86e-233e747e6117" xmlns:ns4="f037b822-92f7-4778-a330-5af3b8ae3a45" targetNamespace="http://schemas.microsoft.com/office/2006/metadata/properties" ma:root="true" ma:fieldsID="90ea9948d9c9d3648f6f00aa1e0ba7ba" ns3:_="" ns4:_="">
    <xsd:import namespace="92a8a526-dc8c-42e1-a86e-233e747e6117"/>
    <xsd:import namespace="f037b822-92f7-4778-a330-5af3b8ae3a4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a8a526-dc8c-42e1-a86e-233e747e61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37b822-92f7-4778-a330-5af3b8ae3a4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395D3B-6791-4E76-8F63-FBBCD3EB576D}">
  <ds:schemaRefs>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f037b822-92f7-4778-a330-5af3b8ae3a45"/>
    <ds:schemaRef ds:uri="http://purl.org/dc/dcmitype/"/>
    <ds:schemaRef ds:uri="92a8a526-dc8c-42e1-a86e-233e747e6117"/>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36BFA9B-178B-4F5E-9F07-7ED42D0788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a8a526-dc8c-42e1-a86e-233e747e6117"/>
    <ds:schemaRef ds:uri="f037b822-92f7-4778-a330-5af3b8ae3a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95D5A-AD87-4466-8C6A-3EBE69B28A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officialcoursetemplate</Template>
  <TotalTime>434</TotalTime>
  <Words>1054</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Tw Cen MT</vt:lpstr>
      <vt:lpstr>Wingdings</vt:lpstr>
      <vt:lpstr>Circuit</vt:lpstr>
      <vt:lpstr>1_Circuit</vt:lpstr>
      <vt:lpstr>2_Circuit</vt:lpstr>
      <vt:lpstr>Windows/Mac Antivirus</vt:lpstr>
      <vt:lpstr>Agenda</vt:lpstr>
      <vt:lpstr>The Importance of antivirus</vt:lpstr>
      <vt:lpstr>WannaCry Ransomware Attack</vt:lpstr>
      <vt:lpstr>Types of Malware</vt:lpstr>
      <vt:lpstr>Basics of Antivirus</vt:lpstr>
      <vt:lpstr>What Antivirus is and does</vt:lpstr>
      <vt:lpstr>Windows 11 Defender Antivirus</vt:lpstr>
      <vt:lpstr>Updating windows 11</vt:lpstr>
      <vt:lpstr>Find the Antivirus settings</vt:lpstr>
      <vt:lpstr>Find the Antivirus settings</vt:lpstr>
      <vt:lpstr>Find the Antivirus settings</vt:lpstr>
      <vt:lpstr>Find the Antivirus settings</vt:lpstr>
      <vt:lpstr>Antivirus Settings</vt:lpstr>
      <vt:lpstr>Scan Types</vt:lpstr>
      <vt:lpstr>Scan Types - Continued</vt:lpstr>
      <vt:lpstr>Mac 11 Antivirus</vt:lpstr>
      <vt:lpstr>How Mac Protects Against Malware</vt:lpstr>
      <vt:lpstr>How Mac Protects Against Malware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Cybersecurity for family business: Antivirus</dc:title>
  <dc:creator>Borin, Jackie</dc:creator>
  <cp:lastModifiedBy>xxerikiexx@hotmail.com</cp:lastModifiedBy>
  <cp:revision>9</cp:revision>
  <dcterms:created xsi:type="dcterms:W3CDTF">2022-01-11T22:31:12Z</dcterms:created>
  <dcterms:modified xsi:type="dcterms:W3CDTF">2022-01-26T21:14:44Z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0x01010092C773A86E17144197E34CCC7A1065EF</vt:lpwstr>
  </property>
</Properties>
</file>