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26CE-8E5C-4EF5-8B54-43B6A1677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E1ECB-B732-4D03-B812-8C067A9DC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DF13-2978-4778-8057-83DB7084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2EEC-4A4C-42DF-905D-7A405442FAE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2DF0-9222-49E0-896C-08C588CF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96E69-A988-424E-BC38-840F2FC6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D9B-5D98-42FC-82C4-92E960C9E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82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35D1-FA79-46BF-A7AD-48BAB0B8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B191E-795C-4835-9B26-A698E7001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4788-9299-46CA-B337-0DCBD16F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2EEC-4A4C-42DF-905D-7A405442FAE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01BE-8369-42A5-A6E8-19BD7A75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9665-CF7B-48E8-A492-50BECA98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D9B-5D98-42FC-82C4-92E960C9E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8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DC424-2AD1-42C3-8F3A-D32F38D59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633D0-04BB-4078-BE01-0ABBAA559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983A-D6A9-42D1-8CA5-162C031A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2EEC-4A4C-42DF-905D-7A405442FAE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69CB-EA8A-41AD-A5A2-99DF5B74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4BD40-7206-4F10-8063-21BFD67C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D9B-5D98-42FC-82C4-92E960C9E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7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0A6A-9297-4C5C-8A3E-B43BF08D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3567-8DF0-4FCA-9560-0526087A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DC221-9EB3-44AE-93F2-84600C0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2EEC-4A4C-42DF-905D-7A405442FAE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F3BD-17F6-40F6-A016-25DA540B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81896-7F37-4CE0-8787-6C82BBF9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D9B-5D98-42FC-82C4-92E960C9E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97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CF3F-0A8A-440C-A9AD-35C39505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54EF6-064B-4CD7-B60C-983AE4AE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E1B13-9AD0-4093-97B1-11220A65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2EEC-4A4C-42DF-905D-7A405442FAE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14F6-66FB-46E2-ACE5-A4D60D07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965B-2360-4CC3-952A-34200852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D9B-5D98-42FC-82C4-92E960C9E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26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CC9D-258A-451F-9C81-45E7DE6B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B36BA-5741-4C84-BF94-AD0BCE7C0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E4803-A5B5-4C91-A84B-B7D1BE96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5A0C1-14FD-424E-B759-B13060D6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2EEC-4A4C-42DF-905D-7A405442FAE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F2D91-E72F-4390-B62B-1739EC74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9CE3-3130-4B3C-95C8-B394A72D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D9B-5D98-42FC-82C4-92E960C9E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86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E149-5414-404B-8466-7270E59C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C5EE5-0C38-410C-B9A8-62C81F45A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14D78-584E-4000-8883-803AD88E3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798A1-D9C3-4B32-9593-E07B04A59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8DB04-48E4-4579-9920-DD7E29F27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A270C-7BF1-4C3F-87AA-F5799E8E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2EEC-4A4C-42DF-905D-7A405442FAE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32F33-19A8-40EF-9035-BF201B24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B2422-3453-4423-892D-F7B4B957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D9B-5D98-42FC-82C4-92E960C9E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73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35B5-4882-4106-A9B7-245F09BE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2416C-A042-4313-8A98-CAFF7B00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2EEC-4A4C-42DF-905D-7A405442FAE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7888D-B426-4301-A57A-7944E298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4367D-7B7D-48A6-B935-BEFADFB1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D9B-5D98-42FC-82C4-92E960C9E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34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B353E-E414-40C2-BB71-EC112706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2EEC-4A4C-42DF-905D-7A405442FAE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8AA06-7760-4007-AFD4-60D84CBB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DECFC-85E4-41FE-8D03-90588A1E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D9B-5D98-42FC-82C4-92E960C9E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4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A231-03DF-4F63-A1BF-AF42BA89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B04C-80DC-43E9-9B52-C7EC90E6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0C4BA-2699-4921-8076-95DFE13FA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EAEA9-4B20-47E0-9365-9E80652E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2EEC-4A4C-42DF-905D-7A405442FAE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259AD-53EB-437E-B08C-0CEBC884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2AEEA-0558-48C6-ADB3-26670E8A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D9B-5D98-42FC-82C4-92E960C9E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0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086F-93B6-4A22-BD31-7F54ACA0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F026B-76BE-4C74-8A6C-54EB15EEC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BD1CA-76DA-4BC1-AFB4-8F6D6D64D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0B02C-9BA2-472F-84AC-08DC3735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2EEC-4A4C-42DF-905D-7A405442FAE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00668-C1D8-4AB1-9860-96AF5D27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180F6-DDCB-4DFD-A8CA-5E96043E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D9B-5D98-42FC-82C4-92E960C9E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85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24163-CBF9-40EC-A85E-3F014ADB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83E85-CA7B-4314-BF93-2383B5E77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A4E0-06CD-4990-A052-F3F7AEE2B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B2EEC-4A4C-42DF-905D-7A405442FAE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D763-A4DB-4809-9084-91A105985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6C272-E5B0-4ADA-9F27-D2DF1078D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2D9B-5D98-42FC-82C4-92E960C9E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48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CDBF80-106F-41B2-811F-81231A5E61C6}"/>
              </a:ext>
            </a:extLst>
          </p:cNvPr>
          <p:cNvCxnSpPr>
            <a:cxnSpLocks/>
          </p:cNvCxnSpPr>
          <p:nvPr/>
        </p:nvCxnSpPr>
        <p:spPr>
          <a:xfrm flipV="1">
            <a:off x="6095999" y="0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02FA4-094B-4FD7-BE5E-09F1226D06E1}"/>
              </a:ext>
            </a:extLst>
          </p:cNvPr>
          <p:cNvCxnSpPr>
            <a:cxnSpLocks/>
          </p:cNvCxnSpPr>
          <p:nvPr/>
        </p:nvCxnSpPr>
        <p:spPr>
          <a:xfrm flipV="1">
            <a:off x="3057786" y="3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479826-91B2-4DA7-8171-4E3F4172C987}"/>
              </a:ext>
            </a:extLst>
          </p:cNvPr>
          <p:cNvCxnSpPr>
            <a:cxnSpLocks/>
          </p:cNvCxnSpPr>
          <p:nvPr/>
        </p:nvCxnSpPr>
        <p:spPr>
          <a:xfrm flipV="1">
            <a:off x="12172426" y="0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51AE9F-4BFC-4CF2-AEE8-ADFA3424EC49}"/>
              </a:ext>
            </a:extLst>
          </p:cNvPr>
          <p:cNvCxnSpPr>
            <a:cxnSpLocks/>
          </p:cNvCxnSpPr>
          <p:nvPr/>
        </p:nvCxnSpPr>
        <p:spPr>
          <a:xfrm flipV="1">
            <a:off x="19573" y="3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3E4C3-1239-4B91-BA4E-CB5B5DA4E5DF}"/>
              </a:ext>
            </a:extLst>
          </p:cNvPr>
          <p:cNvCxnSpPr>
            <a:cxnSpLocks/>
          </p:cNvCxnSpPr>
          <p:nvPr/>
        </p:nvCxnSpPr>
        <p:spPr>
          <a:xfrm flipV="1">
            <a:off x="9134212" y="3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804972-BDD9-4666-8D7E-F5D6275D3C64}"/>
              </a:ext>
            </a:extLst>
          </p:cNvPr>
          <p:cNvCxnSpPr/>
          <p:nvPr/>
        </p:nvCxnSpPr>
        <p:spPr>
          <a:xfrm>
            <a:off x="19573" y="0"/>
            <a:ext cx="121528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FC8FE6-6ED6-4D52-B6DC-462398BA5E13}"/>
              </a:ext>
            </a:extLst>
          </p:cNvPr>
          <p:cNvCxnSpPr>
            <a:cxnSpLocks/>
          </p:cNvCxnSpPr>
          <p:nvPr/>
        </p:nvCxnSpPr>
        <p:spPr>
          <a:xfrm>
            <a:off x="0" y="685799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CF565E-1034-464D-9AC0-58FB941F86A9}"/>
              </a:ext>
            </a:extLst>
          </p:cNvPr>
          <p:cNvCxnSpPr>
            <a:cxnSpLocks/>
          </p:cNvCxnSpPr>
          <p:nvPr/>
        </p:nvCxnSpPr>
        <p:spPr>
          <a:xfrm>
            <a:off x="19573" y="3428999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5F2F10-FE99-4963-BD99-9F519EE5626B}"/>
              </a:ext>
            </a:extLst>
          </p:cNvPr>
          <p:cNvCxnSpPr/>
          <p:nvPr/>
        </p:nvCxnSpPr>
        <p:spPr>
          <a:xfrm flipH="1">
            <a:off x="19573" y="0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F3E389-F4CE-4C9A-BA3B-A5B773C3CC7D}"/>
              </a:ext>
            </a:extLst>
          </p:cNvPr>
          <p:cNvCxnSpPr/>
          <p:nvPr/>
        </p:nvCxnSpPr>
        <p:spPr>
          <a:xfrm flipH="1">
            <a:off x="6095999" y="3428996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C50B18-716B-4D36-B9AB-7505481D151E}"/>
              </a:ext>
            </a:extLst>
          </p:cNvPr>
          <p:cNvCxnSpPr/>
          <p:nvPr/>
        </p:nvCxnSpPr>
        <p:spPr>
          <a:xfrm flipH="1">
            <a:off x="9134211" y="3428994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CC3796-B47C-4442-966C-472B1F8A30B2}"/>
              </a:ext>
            </a:extLst>
          </p:cNvPr>
          <p:cNvCxnSpPr/>
          <p:nvPr/>
        </p:nvCxnSpPr>
        <p:spPr>
          <a:xfrm>
            <a:off x="9134210" y="0"/>
            <a:ext cx="3057789" cy="34289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8CAF29-2426-4B54-8CA1-C243747428DF}"/>
              </a:ext>
            </a:extLst>
          </p:cNvPr>
          <p:cNvCxnSpPr/>
          <p:nvPr/>
        </p:nvCxnSpPr>
        <p:spPr>
          <a:xfrm>
            <a:off x="6076419" y="-5"/>
            <a:ext cx="3057789" cy="34289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93148A-608C-42C4-9574-C343CD2FDEB4}"/>
              </a:ext>
            </a:extLst>
          </p:cNvPr>
          <p:cNvCxnSpPr/>
          <p:nvPr/>
        </p:nvCxnSpPr>
        <p:spPr>
          <a:xfrm flipH="1">
            <a:off x="3038205" y="0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C38B11-B066-40F6-B778-4581EA2B35CA}"/>
              </a:ext>
            </a:extLst>
          </p:cNvPr>
          <p:cNvCxnSpPr/>
          <p:nvPr/>
        </p:nvCxnSpPr>
        <p:spPr>
          <a:xfrm>
            <a:off x="3077366" y="3429006"/>
            <a:ext cx="3057789" cy="34289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272B4B-079D-42C5-99D3-B5AF99224850}"/>
              </a:ext>
            </a:extLst>
          </p:cNvPr>
          <p:cNvCxnSpPr/>
          <p:nvPr/>
        </p:nvCxnSpPr>
        <p:spPr>
          <a:xfrm>
            <a:off x="0" y="3428989"/>
            <a:ext cx="3057789" cy="34289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83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CDBF80-106F-41B2-811F-81231A5E61C6}"/>
              </a:ext>
            </a:extLst>
          </p:cNvPr>
          <p:cNvCxnSpPr>
            <a:cxnSpLocks/>
          </p:cNvCxnSpPr>
          <p:nvPr/>
        </p:nvCxnSpPr>
        <p:spPr>
          <a:xfrm flipV="1">
            <a:off x="6095999" y="0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02FA4-094B-4FD7-BE5E-09F1226D06E1}"/>
              </a:ext>
            </a:extLst>
          </p:cNvPr>
          <p:cNvCxnSpPr>
            <a:cxnSpLocks/>
          </p:cNvCxnSpPr>
          <p:nvPr/>
        </p:nvCxnSpPr>
        <p:spPr>
          <a:xfrm flipV="1">
            <a:off x="3057786" y="3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479826-91B2-4DA7-8171-4E3F4172C987}"/>
              </a:ext>
            </a:extLst>
          </p:cNvPr>
          <p:cNvCxnSpPr>
            <a:cxnSpLocks/>
          </p:cNvCxnSpPr>
          <p:nvPr/>
        </p:nvCxnSpPr>
        <p:spPr>
          <a:xfrm flipV="1">
            <a:off x="12172426" y="0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51AE9F-4BFC-4CF2-AEE8-ADFA3424EC49}"/>
              </a:ext>
            </a:extLst>
          </p:cNvPr>
          <p:cNvCxnSpPr>
            <a:cxnSpLocks/>
          </p:cNvCxnSpPr>
          <p:nvPr/>
        </p:nvCxnSpPr>
        <p:spPr>
          <a:xfrm flipV="1">
            <a:off x="19573" y="3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3E4C3-1239-4B91-BA4E-CB5B5DA4E5DF}"/>
              </a:ext>
            </a:extLst>
          </p:cNvPr>
          <p:cNvCxnSpPr>
            <a:cxnSpLocks/>
          </p:cNvCxnSpPr>
          <p:nvPr/>
        </p:nvCxnSpPr>
        <p:spPr>
          <a:xfrm flipV="1">
            <a:off x="9134212" y="3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804972-BDD9-4666-8D7E-F5D6275D3C64}"/>
              </a:ext>
            </a:extLst>
          </p:cNvPr>
          <p:cNvCxnSpPr/>
          <p:nvPr/>
        </p:nvCxnSpPr>
        <p:spPr>
          <a:xfrm>
            <a:off x="19573" y="0"/>
            <a:ext cx="121528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FC8FE6-6ED6-4D52-B6DC-462398BA5E13}"/>
              </a:ext>
            </a:extLst>
          </p:cNvPr>
          <p:cNvCxnSpPr>
            <a:cxnSpLocks/>
          </p:cNvCxnSpPr>
          <p:nvPr/>
        </p:nvCxnSpPr>
        <p:spPr>
          <a:xfrm>
            <a:off x="0" y="685799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CF565E-1034-464D-9AC0-58FB941F86A9}"/>
              </a:ext>
            </a:extLst>
          </p:cNvPr>
          <p:cNvCxnSpPr>
            <a:cxnSpLocks/>
          </p:cNvCxnSpPr>
          <p:nvPr/>
        </p:nvCxnSpPr>
        <p:spPr>
          <a:xfrm>
            <a:off x="19573" y="3428999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5F2F10-FE99-4963-BD99-9F519EE5626B}"/>
              </a:ext>
            </a:extLst>
          </p:cNvPr>
          <p:cNvCxnSpPr/>
          <p:nvPr/>
        </p:nvCxnSpPr>
        <p:spPr>
          <a:xfrm flipH="1">
            <a:off x="19573" y="0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F3E389-F4CE-4C9A-BA3B-A5B773C3CC7D}"/>
              </a:ext>
            </a:extLst>
          </p:cNvPr>
          <p:cNvCxnSpPr/>
          <p:nvPr/>
        </p:nvCxnSpPr>
        <p:spPr>
          <a:xfrm flipH="1">
            <a:off x="6095999" y="3428996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C50B18-716B-4D36-B9AB-7505481D151E}"/>
              </a:ext>
            </a:extLst>
          </p:cNvPr>
          <p:cNvCxnSpPr/>
          <p:nvPr/>
        </p:nvCxnSpPr>
        <p:spPr>
          <a:xfrm flipH="1">
            <a:off x="9134211" y="3428994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CC3796-B47C-4442-966C-472B1F8A30B2}"/>
              </a:ext>
            </a:extLst>
          </p:cNvPr>
          <p:cNvCxnSpPr/>
          <p:nvPr/>
        </p:nvCxnSpPr>
        <p:spPr>
          <a:xfrm>
            <a:off x="9134210" y="0"/>
            <a:ext cx="3057789" cy="34289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8CAF29-2426-4B54-8CA1-C243747428DF}"/>
              </a:ext>
            </a:extLst>
          </p:cNvPr>
          <p:cNvCxnSpPr/>
          <p:nvPr/>
        </p:nvCxnSpPr>
        <p:spPr>
          <a:xfrm>
            <a:off x="6076419" y="-5"/>
            <a:ext cx="3057789" cy="34289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93148A-608C-42C4-9574-C343CD2FDEB4}"/>
              </a:ext>
            </a:extLst>
          </p:cNvPr>
          <p:cNvCxnSpPr/>
          <p:nvPr/>
        </p:nvCxnSpPr>
        <p:spPr>
          <a:xfrm flipH="1">
            <a:off x="3038205" y="0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C38B11-B066-40F6-B778-4581EA2B35CA}"/>
              </a:ext>
            </a:extLst>
          </p:cNvPr>
          <p:cNvCxnSpPr/>
          <p:nvPr/>
        </p:nvCxnSpPr>
        <p:spPr>
          <a:xfrm>
            <a:off x="3077366" y="3429006"/>
            <a:ext cx="3057789" cy="34289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272B4B-079D-42C5-99D3-B5AF99224850}"/>
              </a:ext>
            </a:extLst>
          </p:cNvPr>
          <p:cNvCxnSpPr/>
          <p:nvPr/>
        </p:nvCxnSpPr>
        <p:spPr>
          <a:xfrm>
            <a:off x="0" y="3428989"/>
            <a:ext cx="3057789" cy="34289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E3CA887C-D842-4437-9C6D-8C1FE09913A8}"/>
              </a:ext>
            </a:extLst>
          </p:cNvPr>
          <p:cNvSpPr/>
          <p:nvPr/>
        </p:nvSpPr>
        <p:spPr>
          <a:xfrm>
            <a:off x="29363" y="3428975"/>
            <a:ext cx="3018632" cy="3428968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BC31D9C-57BC-4653-820F-DB265AA5CBDF}"/>
              </a:ext>
            </a:extLst>
          </p:cNvPr>
          <p:cNvSpPr/>
          <p:nvPr/>
        </p:nvSpPr>
        <p:spPr>
          <a:xfrm rot="10800000">
            <a:off x="29359" y="3429032"/>
            <a:ext cx="3018632" cy="3428968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8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CDBF80-106F-41B2-811F-81231A5E61C6}"/>
              </a:ext>
            </a:extLst>
          </p:cNvPr>
          <p:cNvCxnSpPr>
            <a:cxnSpLocks/>
          </p:cNvCxnSpPr>
          <p:nvPr/>
        </p:nvCxnSpPr>
        <p:spPr>
          <a:xfrm flipV="1">
            <a:off x="6095999" y="0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02FA4-094B-4FD7-BE5E-09F1226D06E1}"/>
              </a:ext>
            </a:extLst>
          </p:cNvPr>
          <p:cNvCxnSpPr>
            <a:cxnSpLocks/>
          </p:cNvCxnSpPr>
          <p:nvPr/>
        </p:nvCxnSpPr>
        <p:spPr>
          <a:xfrm flipV="1">
            <a:off x="3057786" y="3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479826-91B2-4DA7-8171-4E3F4172C987}"/>
              </a:ext>
            </a:extLst>
          </p:cNvPr>
          <p:cNvCxnSpPr>
            <a:cxnSpLocks/>
          </p:cNvCxnSpPr>
          <p:nvPr/>
        </p:nvCxnSpPr>
        <p:spPr>
          <a:xfrm flipV="1">
            <a:off x="12172426" y="0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51AE9F-4BFC-4CF2-AEE8-ADFA3424EC49}"/>
              </a:ext>
            </a:extLst>
          </p:cNvPr>
          <p:cNvCxnSpPr>
            <a:cxnSpLocks/>
          </p:cNvCxnSpPr>
          <p:nvPr/>
        </p:nvCxnSpPr>
        <p:spPr>
          <a:xfrm flipV="1">
            <a:off x="19573" y="3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3E4C3-1239-4B91-BA4E-CB5B5DA4E5DF}"/>
              </a:ext>
            </a:extLst>
          </p:cNvPr>
          <p:cNvCxnSpPr>
            <a:cxnSpLocks/>
          </p:cNvCxnSpPr>
          <p:nvPr/>
        </p:nvCxnSpPr>
        <p:spPr>
          <a:xfrm flipV="1">
            <a:off x="9134212" y="3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804972-BDD9-4666-8D7E-F5D6275D3C64}"/>
              </a:ext>
            </a:extLst>
          </p:cNvPr>
          <p:cNvCxnSpPr/>
          <p:nvPr/>
        </p:nvCxnSpPr>
        <p:spPr>
          <a:xfrm>
            <a:off x="19573" y="0"/>
            <a:ext cx="121528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FC8FE6-6ED6-4D52-B6DC-462398BA5E13}"/>
              </a:ext>
            </a:extLst>
          </p:cNvPr>
          <p:cNvCxnSpPr>
            <a:cxnSpLocks/>
          </p:cNvCxnSpPr>
          <p:nvPr/>
        </p:nvCxnSpPr>
        <p:spPr>
          <a:xfrm>
            <a:off x="0" y="685799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CF565E-1034-464D-9AC0-58FB941F86A9}"/>
              </a:ext>
            </a:extLst>
          </p:cNvPr>
          <p:cNvCxnSpPr>
            <a:cxnSpLocks/>
          </p:cNvCxnSpPr>
          <p:nvPr/>
        </p:nvCxnSpPr>
        <p:spPr>
          <a:xfrm>
            <a:off x="19573" y="3428999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5F2F10-FE99-4963-BD99-9F519EE5626B}"/>
              </a:ext>
            </a:extLst>
          </p:cNvPr>
          <p:cNvCxnSpPr/>
          <p:nvPr/>
        </p:nvCxnSpPr>
        <p:spPr>
          <a:xfrm flipH="1">
            <a:off x="19573" y="0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F3E389-F4CE-4C9A-BA3B-A5B773C3CC7D}"/>
              </a:ext>
            </a:extLst>
          </p:cNvPr>
          <p:cNvCxnSpPr/>
          <p:nvPr/>
        </p:nvCxnSpPr>
        <p:spPr>
          <a:xfrm flipH="1">
            <a:off x="3077356" y="3428943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C50B18-716B-4D36-B9AB-7505481D151E}"/>
              </a:ext>
            </a:extLst>
          </p:cNvPr>
          <p:cNvCxnSpPr/>
          <p:nvPr/>
        </p:nvCxnSpPr>
        <p:spPr>
          <a:xfrm flipH="1">
            <a:off x="9134211" y="3428994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CC3796-B47C-4442-966C-472B1F8A30B2}"/>
              </a:ext>
            </a:extLst>
          </p:cNvPr>
          <p:cNvCxnSpPr/>
          <p:nvPr/>
        </p:nvCxnSpPr>
        <p:spPr>
          <a:xfrm>
            <a:off x="9134210" y="0"/>
            <a:ext cx="3057789" cy="34289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8CAF29-2426-4B54-8CA1-C243747428DF}"/>
              </a:ext>
            </a:extLst>
          </p:cNvPr>
          <p:cNvCxnSpPr>
            <a:cxnSpLocks/>
          </p:cNvCxnSpPr>
          <p:nvPr/>
        </p:nvCxnSpPr>
        <p:spPr>
          <a:xfrm>
            <a:off x="3067569" y="0"/>
            <a:ext cx="3028418" cy="34287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93148A-608C-42C4-9574-C343CD2FDEB4}"/>
              </a:ext>
            </a:extLst>
          </p:cNvPr>
          <p:cNvCxnSpPr/>
          <p:nvPr/>
        </p:nvCxnSpPr>
        <p:spPr>
          <a:xfrm flipH="1">
            <a:off x="6095997" y="-37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C38B11-B066-40F6-B778-4581EA2B35CA}"/>
              </a:ext>
            </a:extLst>
          </p:cNvPr>
          <p:cNvCxnSpPr/>
          <p:nvPr/>
        </p:nvCxnSpPr>
        <p:spPr>
          <a:xfrm>
            <a:off x="6105780" y="3428888"/>
            <a:ext cx="3057789" cy="34289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272B4B-079D-42C5-99D3-B5AF99224850}"/>
              </a:ext>
            </a:extLst>
          </p:cNvPr>
          <p:cNvCxnSpPr/>
          <p:nvPr/>
        </p:nvCxnSpPr>
        <p:spPr>
          <a:xfrm>
            <a:off x="0" y="3428989"/>
            <a:ext cx="3057789" cy="34289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E3CA887C-D842-4437-9C6D-8C1FE09913A8}"/>
              </a:ext>
            </a:extLst>
          </p:cNvPr>
          <p:cNvSpPr/>
          <p:nvPr/>
        </p:nvSpPr>
        <p:spPr>
          <a:xfrm>
            <a:off x="29363" y="3428975"/>
            <a:ext cx="3018632" cy="3428968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BC31D9C-57BC-4653-820F-DB265AA5CBDF}"/>
              </a:ext>
            </a:extLst>
          </p:cNvPr>
          <p:cNvSpPr/>
          <p:nvPr/>
        </p:nvSpPr>
        <p:spPr>
          <a:xfrm rot="10800000" flipH="1">
            <a:off x="29346" y="-1"/>
            <a:ext cx="3048001" cy="3428857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E5A6F44-21D4-4581-B68B-5F8D08B03C51}"/>
              </a:ext>
            </a:extLst>
          </p:cNvPr>
          <p:cNvSpPr/>
          <p:nvPr/>
        </p:nvSpPr>
        <p:spPr>
          <a:xfrm flipH="1">
            <a:off x="9173348" y="3428793"/>
            <a:ext cx="3018643" cy="3428968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CD481D48-BB1B-49AD-9F1E-B8363EF22B77}"/>
              </a:ext>
            </a:extLst>
          </p:cNvPr>
          <p:cNvSpPr/>
          <p:nvPr/>
        </p:nvSpPr>
        <p:spPr>
          <a:xfrm rot="10800000">
            <a:off x="9144006" y="0"/>
            <a:ext cx="3018632" cy="3428968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6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CDBF80-106F-41B2-811F-81231A5E61C6}"/>
              </a:ext>
            </a:extLst>
          </p:cNvPr>
          <p:cNvCxnSpPr>
            <a:cxnSpLocks/>
          </p:cNvCxnSpPr>
          <p:nvPr/>
        </p:nvCxnSpPr>
        <p:spPr>
          <a:xfrm flipV="1">
            <a:off x="6095999" y="0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02FA4-094B-4FD7-BE5E-09F1226D06E1}"/>
              </a:ext>
            </a:extLst>
          </p:cNvPr>
          <p:cNvCxnSpPr>
            <a:cxnSpLocks/>
          </p:cNvCxnSpPr>
          <p:nvPr/>
        </p:nvCxnSpPr>
        <p:spPr>
          <a:xfrm flipV="1">
            <a:off x="3057786" y="3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479826-91B2-4DA7-8171-4E3F4172C987}"/>
              </a:ext>
            </a:extLst>
          </p:cNvPr>
          <p:cNvCxnSpPr>
            <a:cxnSpLocks/>
          </p:cNvCxnSpPr>
          <p:nvPr/>
        </p:nvCxnSpPr>
        <p:spPr>
          <a:xfrm flipV="1">
            <a:off x="12172426" y="0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51AE9F-4BFC-4CF2-AEE8-ADFA3424EC49}"/>
              </a:ext>
            </a:extLst>
          </p:cNvPr>
          <p:cNvCxnSpPr>
            <a:cxnSpLocks/>
          </p:cNvCxnSpPr>
          <p:nvPr/>
        </p:nvCxnSpPr>
        <p:spPr>
          <a:xfrm flipV="1">
            <a:off x="19573" y="3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3E4C3-1239-4B91-BA4E-CB5B5DA4E5DF}"/>
              </a:ext>
            </a:extLst>
          </p:cNvPr>
          <p:cNvCxnSpPr>
            <a:cxnSpLocks/>
          </p:cNvCxnSpPr>
          <p:nvPr/>
        </p:nvCxnSpPr>
        <p:spPr>
          <a:xfrm flipV="1">
            <a:off x="9134212" y="3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804972-BDD9-4666-8D7E-F5D6275D3C64}"/>
              </a:ext>
            </a:extLst>
          </p:cNvPr>
          <p:cNvCxnSpPr/>
          <p:nvPr/>
        </p:nvCxnSpPr>
        <p:spPr>
          <a:xfrm>
            <a:off x="19573" y="0"/>
            <a:ext cx="121528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FC8FE6-6ED6-4D52-B6DC-462398BA5E13}"/>
              </a:ext>
            </a:extLst>
          </p:cNvPr>
          <p:cNvCxnSpPr>
            <a:cxnSpLocks/>
          </p:cNvCxnSpPr>
          <p:nvPr/>
        </p:nvCxnSpPr>
        <p:spPr>
          <a:xfrm>
            <a:off x="0" y="685799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CF565E-1034-464D-9AC0-58FB941F86A9}"/>
              </a:ext>
            </a:extLst>
          </p:cNvPr>
          <p:cNvCxnSpPr>
            <a:cxnSpLocks/>
          </p:cNvCxnSpPr>
          <p:nvPr/>
        </p:nvCxnSpPr>
        <p:spPr>
          <a:xfrm>
            <a:off x="19573" y="3428999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5F2F10-FE99-4963-BD99-9F519EE5626B}"/>
              </a:ext>
            </a:extLst>
          </p:cNvPr>
          <p:cNvCxnSpPr/>
          <p:nvPr/>
        </p:nvCxnSpPr>
        <p:spPr>
          <a:xfrm flipH="1">
            <a:off x="19573" y="0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F3E389-F4CE-4C9A-BA3B-A5B773C3CC7D}"/>
              </a:ext>
            </a:extLst>
          </p:cNvPr>
          <p:cNvCxnSpPr/>
          <p:nvPr/>
        </p:nvCxnSpPr>
        <p:spPr>
          <a:xfrm flipH="1">
            <a:off x="3077356" y="3428943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C50B18-716B-4D36-B9AB-7505481D151E}"/>
              </a:ext>
            </a:extLst>
          </p:cNvPr>
          <p:cNvCxnSpPr/>
          <p:nvPr/>
        </p:nvCxnSpPr>
        <p:spPr>
          <a:xfrm flipH="1">
            <a:off x="9134211" y="3428994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CC3796-B47C-4442-966C-472B1F8A30B2}"/>
              </a:ext>
            </a:extLst>
          </p:cNvPr>
          <p:cNvCxnSpPr/>
          <p:nvPr/>
        </p:nvCxnSpPr>
        <p:spPr>
          <a:xfrm>
            <a:off x="9134210" y="0"/>
            <a:ext cx="3057789" cy="34289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8CAF29-2426-4B54-8CA1-C243747428DF}"/>
              </a:ext>
            </a:extLst>
          </p:cNvPr>
          <p:cNvCxnSpPr>
            <a:cxnSpLocks/>
          </p:cNvCxnSpPr>
          <p:nvPr/>
        </p:nvCxnSpPr>
        <p:spPr>
          <a:xfrm>
            <a:off x="3067569" y="0"/>
            <a:ext cx="3028418" cy="34287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93148A-608C-42C4-9574-C343CD2FDEB4}"/>
              </a:ext>
            </a:extLst>
          </p:cNvPr>
          <p:cNvCxnSpPr/>
          <p:nvPr/>
        </p:nvCxnSpPr>
        <p:spPr>
          <a:xfrm flipH="1">
            <a:off x="6095997" y="-37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C38B11-B066-40F6-B778-4581EA2B35CA}"/>
              </a:ext>
            </a:extLst>
          </p:cNvPr>
          <p:cNvCxnSpPr/>
          <p:nvPr/>
        </p:nvCxnSpPr>
        <p:spPr>
          <a:xfrm>
            <a:off x="6105780" y="3428888"/>
            <a:ext cx="3057789" cy="34289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272B4B-079D-42C5-99D3-B5AF99224850}"/>
              </a:ext>
            </a:extLst>
          </p:cNvPr>
          <p:cNvCxnSpPr/>
          <p:nvPr/>
        </p:nvCxnSpPr>
        <p:spPr>
          <a:xfrm>
            <a:off x="0" y="3428989"/>
            <a:ext cx="3057789" cy="34289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E3CA887C-D842-4437-9C6D-8C1FE09913A8}"/>
              </a:ext>
            </a:extLst>
          </p:cNvPr>
          <p:cNvSpPr/>
          <p:nvPr/>
        </p:nvSpPr>
        <p:spPr>
          <a:xfrm>
            <a:off x="29363" y="3428975"/>
            <a:ext cx="3018632" cy="3428968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BC31D9C-57BC-4653-820F-DB265AA5CBDF}"/>
              </a:ext>
            </a:extLst>
          </p:cNvPr>
          <p:cNvSpPr/>
          <p:nvPr/>
        </p:nvSpPr>
        <p:spPr>
          <a:xfrm rot="10800000" flipH="1">
            <a:off x="6130184" y="0"/>
            <a:ext cx="3048001" cy="3428857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E5A6F44-21D4-4581-B68B-5F8D08B03C51}"/>
              </a:ext>
            </a:extLst>
          </p:cNvPr>
          <p:cNvSpPr/>
          <p:nvPr/>
        </p:nvSpPr>
        <p:spPr>
          <a:xfrm flipH="1">
            <a:off x="9153764" y="3429032"/>
            <a:ext cx="3018643" cy="3428968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CD481D48-BB1B-49AD-9F1E-B8363EF22B77}"/>
              </a:ext>
            </a:extLst>
          </p:cNvPr>
          <p:cNvSpPr/>
          <p:nvPr/>
        </p:nvSpPr>
        <p:spPr>
          <a:xfrm rot="10800000">
            <a:off x="9144006" y="0"/>
            <a:ext cx="3018632" cy="3428968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2F1F6E4-C51C-4DB4-89DC-AFDE94D6DBFB}"/>
              </a:ext>
            </a:extLst>
          </p:cNvPr>
          <p:cNvSpPr/>
          <p:nvPr/>
        </p:nvSpPr>
        <p:spPr>
          <a:xfrm>
            <a:off x="9134195" y="0"/>
            <a:ext cx="3018632" cy="3428968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D96908B-3230-4335-BDFD-E38EFBF8EC65}"/>
              </a:ext>
            </a:extLst>
          </p:cNvPr>
          <p:cNvSpPr/>
          <p:nvPr/>
        </p:nvSpPr>
        <p:spPr>
          <a:xfrm flipH="1">
            <a:off x="6105752" y="-195"/>
            <a:ext cx="3018643" cy="3428968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0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CDBF80-106F-41B2-811F-81231A5E61C6}"/>
              </a:ext>
            </a:extLst>
          </p:cNvPr>
          <p:cNvCxnSpPr>
            <a:cxnSpLocks/>
          </p:cNvCxnSpPr>
          <p:nvPr/>
        </p:nvCxnSpPr>
        <p:spPr>
          <a:xfrm flipV="1">
            <a:off x="6095999" y="0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02FA4-094B-4FD7-BE5E-09F1226D06E1}"/>
              </a:ext>
            </a:extLst>
          </p:cNvPr>
          <p:cNvCxnSpPr>
            <a:cxnSpLocks/>
          </p:cNvCxnSpPr>
          <p:nvPr/>
        </p:nvCxnSpPr>
        <p:spPr>
          <a:xfrm flipV="1">
            <a:off x="3057786" y="3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479826-91B2-4DA7-8171-4E3F4172C987}"/>
              </a:ext>
            </a:extLst>
          </p:cNvPr>
          <p:cNvCxnSpPr>
            <a:cxnSpLocks/>
          </p:cNvCxnSpPr>
          <p:nvPr/>
        </p:nvCxnSpPr>
        <p:spPr>
          <a:xfrm flipV="1">
            <a:off x="12172426" y="0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51AE9F-4BFC-4CF2-AEE8-ADFA3424EC49}"/>
              </a:ext>
            </a:extLst>
          </p:cNvPr>
          <p:cNvCxnSpPr>
            <a:cxnSpLocks/>
          </p:cNvCxnSpPr>
          <p:nvPr/>
        </p:nvCxnSpPr>
        <p:spPr>
          <a:xfrm flipV="1">
            <a:off x="19573" y="3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3E4C3-1239-4B91-BA4E-CB5B5DA4E5DF}"/>
              </a:ext>
            </a:extLst>
          </p:cNvPr>
          <p:cNvCxnSpPr>
            <a:cxnSpLocks/>
          </p:cNvCxnSpPr>
          <p:nvPr/>
        </p:nvCxnSpPr>
        <p:spPr>
          <a:xfrm flipV="1">
            <a:off x="9134212" y="3"/>
            <a:ext cx="0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804972-BDD9-4666-8D7E-F5D6275D3C64}"/>
              </a:ext>
            </a:extLst>
          </p:cNvPr>
          <p:cNvCxnSpPr/>
          <p:nvPr/>
        </p:nvCxnSpPr>
        <p:spPr>
          <a:xfrm>
            <a:off x="19573" y="0"/>
            <a:ext cx="121528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FC8FE6-6ED6-4D52-B6DC-462398BA5E13}"/>
              </a:ext>
            </a:extLst>
          </p:cNvPr>
          <p:cNvCxnSpPr>
            <a:cxnSpLocks/>
          </p:cNvCxnSpPr>
          <p:nvPr/>
        </p:nvCxnSpPr>
        <p:spPr>
          <a:xfrm>
            <a:off x="0" y="685799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CF565E-1034-464D-9AC0-58FB941F86A9}"/>
              </a:ext>
            </a:extLst>
          </p:cNvPr>
          <p:cNvCxnSpPr>
            <a:cxnSpLocks/>
          </p:cNvCxnSpPr>
          <p:nvPr/>
        </p:nvCxnSpPr>
        <p:spPr>
          <a:xfrm>
            <a:off x="19573" y="3428999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5F2F10-FE99-4963-BD99-9F519EE5626B}"/>
              </a:ext>
            </a:extLst>
          </p:cNvPr>
          <p:cNvCxnSpPr/>
          <p:nvPr/>
        </p:nvCxnSpPr>
        <p:spPr>
          <a:xfrm flipH="1">
            <a:off x="19573" y="0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F3E389-F4CE-4C9A-BA3B-A5B773C3CC7D}"/>
              </a:ext>
            </a:extLst>
          </p:cNvPr>
          <p:cNvCxnSpPr/>
          <p:nvPr/>
        </p:nvCxnSpPr>
        <p:spPr>
          <a:xfrm flipH="1">
            <a:off x="6095999" y="3428996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C50B18-716B-4D36-B9AB-7505481D151E}"/>
              </a:ext>
            </a:extLst>
          </p:cNvPr>
          <p:cNvCxnSpPr/>
          <p:nvPr/>
        </p:nvCxnSpPr>
        <p:spPr>
          <a:xfrm flipH="1">
            <a:off x="9134211" y="3428994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CC3796-B47C-4442-966C-472B1F8A30B2}"/>
              </a:ext>
            </a:extLst>
          </p:cNvPr>
          <p:cNvCxnSpPr/>
          <p:nvPr/>
        </p:nvCxnSpPr>
        <p:spPr>
          <a:xfrm>
            <a:off x="9134210" y="0"/>
            <a:ext cx="3057789" cy="34289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8CAF29-2426-4B54-8CA1-C243747428DF}"/>
              </a:ext>
            </a:extLst>
          </p:cNvPr>
          <p:cNvCxnSpPr/>
          <p:nvPr/>
        </p:nvCxnSpPr>
        <p:spPr>
          <a:xfrm>
            <a:off x="6076419" y="-5"/>
            <a:ext cx="3057789" cy="34289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93148A-608C-42C4-9574-C343CD2FDEB4}"/>
              </a:ext>
            </a:extLst>
          </p:cNvPr>
          <p:cNvCxnSpPr/>
          <p:nvPr/>
        </p:nvCxnSpPr>
        <p:spPr>
          <a:xfrm flipH="1">
            <a:off x="3038205" y="0"/>
            <a:ext cx="3038213" cy="3428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C38B11-B066-40F6-B778-4581EA2B35CA}"/>
              </a:ext>
            </a:extLst>
          </p:cNvPr>
          <p:cNvCxnSpPr/>
          <p:nvPr/>
        </p:nvCxnSpPr>
        <p:spPr>
          <a:xfrm>
            <a:off x="3077366" y="3429006"/>
            <a:ext cx="3057789" cy="34289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981A93-A8F8-49B1-A572-AD6F9D144EB6}"/>
              </a:ext>
            </a:extLst>
          </p:cNvPr>
          <p:cNvCxnSpPr>
            <a:cxnSpLocks/>
          </p:cNvCxnSpPr>
          <p:nvPr/>
        </p:nvCxnSpPr>
        <p:spPr>
          <a:xfrm flipH="1">
            <a:off x="33556" y="3340217"/>
            <a:ext cx="3082967" cy="3471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0A5981CC-4B64-49A5-B7D4-65E299483A84}"/>
              </a:ext>
            </a:extLst>
          </p:cNvPr>
          <p:cNvSpPr/>
          <p:nvPr/>
        </p:nvSpPr>
        <p:spPr>
          <a:xfrm flipH="1">
            <a:off x="9153764" y="3429032"/>
            <a:ext cx="3018643" cy="3428968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BDA60E2-D3FE-4C58-8A75-AB11411A2A89}"/>
              </a:ext>
            </a:extLst>
          </p:cNvPr>
          <p:cNvSpPr/>
          <p:nvPr/>
        </p:nvSpPr>
        <p:spPr>
          <a:xfrm flipH="1">
            <a:off x="19550" y="3452100"/>
            <a:ext cx="3018643" cy="3428968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57A2A41-8518-4786-90C6-959C5BDA1C03}"/>
              </a:ext>
            </a:extLst>
          </p:cNvPr>
          <p:cNvSpPr/>
          <p:nvPr/>
        </p:nvSpPr>
        <p:spPr>
          <a:xfrm>
            <a:off x="3077346" y="3405961"/>
            <a:ext cx="3018632" cy="3428968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4BC8BED-7A18-43FA-AFD2-97BE2D93196B}"/>
              </a:ext>
            </a:extLst>
          </p:cNvPr>
          <p:cNvSpPr/>
          <p:nvPr/>
        </p:nvSpPr>
        <p:spPr>
          <a:xfrm rot="10800000" flipH="1">
            <a:off x="29334" y="11622"/>
            <a:ext cx="3048001" cy="3428857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5B3828E-BD72-422F-A7C6-CC90DA169273}"/>
              </a:ext>
            </a:extLst>
          </p:cNvPr>
          <p:cNvSpPr/>
          <p:nvPr/>
        </p:nvSpPr>
        <p:spPr>
          <a:xfrm>
            <a:off x="6105789" y="-11506"/>
            <a:ext cx="3018632" cy="3428968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2DBF671-83DC-4B3E-BAD4-ABB8E6536692}"/>
              </a:ext>
            </a:extLst>
          </p:cNvPr>
          <p:cNvSpPr/>
          <p:nvPr/>
        </p:nvSpPr>
        <p:spPr>
          <a:xfrm>
            <a:off x="9153745" y="11512"/>
            <a:ext cx="3018632" cy="3428968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1C382FB-4904-4405-B772-A55A42AE3CCB}"/>
              </a:ext>
            </a:extLst>
          </p:cNvPr>
          <p:cNvSpPr/>
          <p:nvPr/>
        </p:nvSpPr>
        <p:spPr>
          <a:xfrm rot="10800000">
            <a:off x="9144006" y="0"/>
            <a:ext cx="3018632" cy="3428968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916D664-4242-41DA-BFAD-49A5DC1B7F28}"/>
              </a:ext>
            </a:extLst>
          </p:cNvPr>
          <p:cNvSpPr/>
          <p:nvPr/>
        </p:nvSpPr>
        <p:spPr>
          <a:xfrm rot="10800000">
            <a:off x="6115554" y="-11538"/>
            <a:ext cx="3018632" cy="3428968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45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Rudd</dc:creator>
  <cp:lastModifiedBy>Stephen Rudd</cp:lastModifiedBy>
  <cp:revision>7</cp:revision>
  <dcterms:created xsi:type="dcterms:W3CDTF">2020-09-17T09:01:53Z</dcterms:created>
  <dcterms:modified xsi:type="dcterms:W3CDTF">2020-09-17T10:07:59Z</dcterms:modified>
</cp:coreProperties>
</file>