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1b5924b5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1b5924b5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1b5924b5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1b5924b5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1b5924b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1b5924b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1b5924b5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1b5924b5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1b5924b5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1b5924b5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Tugboat Feasiblity Study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Cases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Conventional (twin 3516) with two generator sets for hotel </a:t>
            </a:r>
            <a:r>
              <a:rPr lang="en"/>
              <a:t>load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Hybrid 1 (Twin 3512) with two shaft motors and one/two generator 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Full Electric (two 3516 generators or slightly larger) with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Conventional Case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Propulsion: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Twin CAT 3516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Case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Propulsion: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3512 Cats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147" y="0"/>
            <a:ext cx="466770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