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1" r:id="rId6"/>
    <p:sldId id="257" r:id="rId7"/>
    <p:sldId id="268" r:id="rId8"/>
    <p:sldId id="260" r:id="rId9"/>
    <p:sldId id="269" r:id="rId10"/>
    <p:sldId id="263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GestApart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Microservicios para la Gestión de Apartamentos</a:t>
            </a:r>
          </a:p>
        </p:txBody>
      </p:sp>
    </p:spTree>
    <p:extLst>
      <p:ext uri="{BB962C8B-B14F-4D97-AF65-F5344CB8AC3E}">
        <p14:creationId xmlns:p14="http://schemas.microsoft.com/office/powerpoint/2010/main" val="220570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93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simplificada de la Aplicación </a:t>
            </a:r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500439" y="1577846"/>
            <a:ext cx="950457" cy="515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/home</a:t>
            </a:r>
            <a:endParaRPr lang="es-ES" sz="1400" dirty="0"/>
          </a:p>
        </p:txBody>
      </p:sp>
      <p:sp>
        <p:nvSpPr>
          <p:cNvPr id="5" name="Rectángulo 4"/>
          <p:cNvSpPr/>
          <p:nvPr/>
        </p:nvSpPr>
        <p:spPr>
          <a:xfrm>
            <a:off x="861234" y="3115301"/>
            <a:ext cx="950457" cy="515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/usuarios</a:t>
            </a:r>
            <a:endParaRPr lang="es-ES" sz="1400" dirty="0"/>
          </a:p>
        </p:txBody>
      </p:sp>
      <p:sp>
        <p:nvSpPr>
          <p:cNvPr id="6" name="Rectángulo 5"/>
          <p:cNvSpPr/>
          <p:nvPr/>
        </p:nvSpPr>
        <p:spPr>
          <a:xfrm>
            <a:off x="2366360" y="3115302"/>
            <a:ext cx="1398826" cy="515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/apartamentos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4195160" y="3115302"/>
            <a:ext cx="950457" cy="515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/reservas</a:t>
            </a:r>
            <a:endParaRPr lang="es-ES" sz="1400" dirty="0"/>
          </a:p>
        </p:txBody>
      </p:sp>
      <p:sp>
        <p:nvSpPr>
          <p:cNvPr id="8" name="Rectángulo 7"/>
          <p:cNvSpPr/>
          <p:nvPr/>
        </p:nvSpPr>
        <p:spPr>
          <a:xfrm>
            <a:off x="5725225" y="3115302"/>
            <a:ext cx="950457" cy="515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/parking</a:t>
            </a:r>
            <a:endParaRPr lang="es-ES" sz="1400" dirty="0"/>
          </a:p>
        </p:txBody>
      </p:sp>
      <p:sp>
        <p:nvSpPr>
          <p:cNvPr id="9" name="Rectángulo 8"/>
          <p:cNvSpPr/>
          <p:nvPr/>
        </p:nvSpPr>
        <p:spPr>
          <a:xfrm>
            <a:off x="7105656" y="3093937"/>
            <a:ext cx="1099050" cy="515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/servicios</a:t>
            </a:r>
            <a:endParaRPr lang="es-ES" sz="1400" dirty="0"/>
          </a:p>
        </p:txBody>
      </p:sp>
      <p:sp>
        <p:nvSpPr>
          <p:cNvPr id="10" name="Rectángulo 9"/>
          <p:cNvSpPr/>
          <p:nvPr/>
        </p:nvSpPr>
        <p:spPr>
          <a:xfrm>
            <a:off x="8634680" y="3071768"/>
            <a:ext cx="984594" cy="515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/limpieza</a:t>
            </a:r>
            <a:endParaRPr lang="es-ES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61234" y="3630690"/>
            <a:ext cx="1334020" cy="2180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/nuevo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/buscar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/modificar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/lista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/passwd</a:t>
            </a:r>
            <a:endParaRPr lang="es-ES" sz="1400" dirty="0"/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861234" y="3718774"/>
            <a:ext cx="8313" cy="211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431166" y="3630690"/>
            <a:ext cx="16514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/nuevo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/buscar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/modificar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/disponibles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/nodisponibles</a:t>
            </a:r>
            <a:endParaRPr lang="es-ES" sz="1400" dirty="0"/>
          </a:p>
        </p:txBody>
      </p:sp>
      <p:cxnSp>
        <p:nvCxnSpPr>
          <p:cNvPr id="20" name="Conector recto 19"/>
          <p:cNvCxnSpPr/>
          <p:nvPr/>
        </p:nvCxnSpPr>
        <p:spPr>
          <a:xfrm flipH="1">
            <a:off x="2358047" y="3718774"/>
            <a:ext cx="8313" cy="211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195160" y="3600424"/>
            <a:ext cx="14494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/activas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/pendientes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/finalizadas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/asignacion</a:t>
            </a:r>
          </a:p>
          <a:p>
            <a:pPr marL="285750" indent="-285750">
              <a:lnSpc>
                <a:spcPct val="200000"/>
              </a:lnSpc>
              <a:buFont typeface="Trebuchet MS" panose="020B0603020202020204" pitchFamily="34" charset="0"/>
              <a:buChar char="―"/>
            </a:pPr>
            <a:r>
              <a:rPr lang="es-ES" sz="1400" dirty="0" smtClean="0"/>
              <a:t>/buscar</a:t>
            </a:r>
            <a:endParaRPr lang="es-ES" sz="1400" dirty="0"/>
          </a:p>
        </p:txBody>
      </p:sp>
      <p:cxnSp>
        <p:nvCxnSpPr>
          <p:cNvPr id="22" name="Conector recto 21"/>
          <p:cNvCxnSpPr/>
          <p:nvPr/>
        </p:nvCxnSpPr>
        <p:spPr>
          <a:xfrm flipH="1">
            <a:off x="4195160" y="3688508"/>
            <a:ext cx="8313" cy="211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5725225" y="3757715"/>
            <a:ext cx="8313" cy="211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576279" y="423037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implementadas aún</a:t>
            </a:r>
            <a:endParaRPr lang="es-ES" dirty="0"/>
          </a:p>
        </p:txBody>
      </p:sp>
      <p:cxnSp>
        <p:nvCxnSpPr>
          <p:cNvPr id="26" name="Conector angular 25"/>
          <p:cNvCxnSpPr/>
          <p:nvPr/>
        </p:nvCxnSpPr>
        <p:spPr>
          <a:xfrm rot="16200000" flipH="1">
            <a:off x="6812492" y="263871"/>
            <a:ext cx="477661" cy="41513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" idx="2"/>
          </p:cNvCxnSpPr>
          <p:nvPr/>
        </p:nvCxnSpPr>
        <p:spPr>
          <a:xfrm rot="5400000">
            <a:off x="2913504" y="516193"/>
            <a:ext cx="485122" cy="36392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endCxn id="5" idx="0"/>
          </p:cNvCxnSpPr>
          <p:nvPr/>
        </p:nvCxnSpPr>
        <p:spPr>
          <a:xfrm>
            <a:off x="1336462" y="2578358"/>
            <a:ext cx="1" cy="53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6" idx="0"/>
          </p:cNvCxnSpPr>
          <p:nvPr/>
        </p:nvCxnSpPr>
        <p:spPr>
          <a:xfrm flipV="1">
            <a:off x="3065773" y="2570895"/>
            <a:ext cx="12469" cy="54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7" idx="0"/>
          </p:cNvCxnSpPr>
          <p:nvPr/>
        </p:nvCxnSpPr>
        <p:spPr>
          <a:xfrm flipH="1" flipV="1">
            <a:off x="4670388" y="2570895"/>
            <a:ext cx="1" cy="54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0"/>
          </p:cNvCxnSpPr>
          <p:nvPr/>
        </p:nvCxnSpPr>
        <p:spPr>
          <a:xfrm flipH="1" flipV="1">
            <a:off x="6200453" y="2578357"/>
            <a:ext cx="1" cy="53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9" idx="0"/>
          </p:cNvCxnSpPr>
          <p:nvPr/>
        </p:nvCxnSpPr>
        <p:spPr>
          <a:xfrm flipV="1">
            <a:off x="7655181" y="2578358"/>
            <a:ext cx="0" cy="51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10" idx="0"/>
          </p:cNvCxnSpPr>
          <p:nvPr/>
        </p:nvCxnSpPr>
        <p:spPr>
          <a:xfrm flipV="1">
            <a:off x="9126977" y="2570895"/>
            <a:ext cx="0" cy="50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251"/>
          </a:xfrm>
        </p:spPr>
        <p:txBody>
          <a:bodyPr/>
          <a:lstStyle/>
          <a:p>
            <a:r>
              <a:rPr lang="es-ES" dirty="0" smtClean="0"/>
              <a:t>Home(/home)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886989" y="1986742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Descripción </a:t>
            </a:r>
            <a:r>
              <a:rPr lang="es-ES" dirty="0" smtClean="0"/>
              <a:t>de la navegación sobre la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50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s-ES" dirty="0" smtClean="0"/>
              <a:t>Usuarios(nuevo)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338349" y="2693324"/>
            <a:ext cx="32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Prácticamente cada sección.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8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062"/>
          </a:xfrm>
        </p:spPr>
        <p:txBody>
          <a:bodyPr/>
          <a:lstStyle/>
          <a:p>
            <a:r>
              <a:rPr lang="es-ES" dirty="0" smtClean="0"/>
              <a:t>Apartamentos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52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313"/>
          </a:xfrm>
        </p:spPr>
        <p:txBody>
          <a:bodyPr/>
          <a:lstStyle/>
          <a:p>
            <a:r>
              <a:rPr lang="es-ES" dirty="0" smtClean="0"/>
              <a:t>Reservas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476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 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45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375"/>
          </a:xfrm>
        </p:spPr>
        <p:txBody>
          <a:bodyPr/>
          <a:lstStyle/>
          <a:p>
            <a:r>
              <a:rPr lang="es-ES" dirty="0" smtClean="0"/>
              <a:t>Funciones implementadas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14153" y="2377441"/>
            <a:ext cx="8470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Cliente 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Login y seguridad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Apartamentos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Reservas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Microservicio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Microservicio de Apartamentos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Microservicio de Reservas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Microservicio Conversor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Microservicio de Fotos/Imágenes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14153" y="1862051"/>
            <a:ext cx="595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Los siguientes microservicios se encuentran finalizados: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4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aun no implementadas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89215" y="1787237"/>
            <a:ext cx="2003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Limpieza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1662546"/>
            <a:ext cx="4541520" cy="34061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15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313"/>
          </a:xfrm>
        </p:spPr>
        <p:txBody>
          <a:bodyPr/>
          <a:lstStyle/>
          <a:p>
            <a:r>
              <a:rPr lang="es-ES" dirty="0" smtClean="0"/>
              <a:t>Bases de Datos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77334" y="1305098"/>
            <a:ext cx="753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Microservicio solo tiene acceso a su propia Base de Datos. No son relacionadas.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700694" y="6564376"/>
            <a:ext cx="762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*Debido a limitaciones de Hardware, algunos microservicios y Bases de Datos no se han podido fragmentar</a:t>
            </a:r>
            <a:endParaRPr lang="es-ES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7" y="2075411"/>
            <a:ext cx="10390287" cy="4250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11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876"/>
          </a:xfrm>
        </p:spPr>
        <p:txBody>
          <a:bodyPr/>
          <a:lstStyle/>
          <a:p>
            <a:r>
              <a:rPr lang="es-ES" dirty="0" smtClean="0"/>
              <a:t>Estructura de un Microservicio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77334" y="1304516"/>
            <a:ext cx="761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Microservicio se comunica con el resto a través de Feign, y directamente con su propia Base de Datos.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18" y="2333484"/>
            <a:ext cx="6057900" cy="42481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CuadroTexto 5"/>
          <p:cNvSpPr txBox="1"/>
          <p:nvPr/>
        </p:nvSpPr>
        <p:spPr>
          <a:xfrm>
            <a:off x="4274194" y="199493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/>
              <a:t>Microservicio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411860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es-ES" dirty="0" smtClean="0"/>
              <a:t>Conexiones entre los Microservicios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20833"/>
            <a:ext cx="10451352" cy="3790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24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189"/>
          </a:xfrm>
        </p:spPr>
        <p:txBody>
          <a:bodyPr/>
          <a:lstStyle/>
          <a:p>
            <a:r>
              <a:rPr lang="es-ES" dirty="0" smtClean="0"/>
              <a:t>Microservicios Conversor y Fotos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77334" y="1512916"/>
            <a:ext cx="656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El Microservicio Conversor, realiza todas las conversiones necesarias de objetos</a:t>
            </a:r>
            <a:endParaRPr lang="es-ES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77334" y="4829694"/>
            <a:ext cx="545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El Microservicio Fotos, se ocupa de recuperar y guardar imágenes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78" y="2102023"/>
            <a:ext cx="6626975" cy="2446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78" y="5296509"/>
            <a:ext cx="6424353" cy="92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4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815"/>
          </a:xfrm>
        </p:spPr>
        <p:txBody>
          <a:bodyPr/>
          <a:lstStyle/>
          <a:p>
            <a:r>
              <a:rPr lang="es-ES" dirty="0" smtClean="0"/>
              <a:t>SpringSecurity(Login)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77334" y="1446415"/>
            <a:ext cx="851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La seguridad de acceso a la aplicación, está implementada con SpringSecurity. Recupera la información</a:t>
            </a:r>
          </a:p>
          <a:p>
            <a:r>
              <a:rPr lang="es-ES" sz="1400" dirty="0" smtClean="0"/>
              <a:t>del usuario y el perfil/rol que tiene, del Microservicio UsuariosMicroservice y su Base de Datos.</a:t>
            </a:r>
            <a:endParaRPr lang="es-ES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14652"/>
            <a:ext cx="6185622" cy="31316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21" y="4232062"/>
            <a:ext cx="2221326" cy="2196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4" y="2318027"/>
            <a:ext cx="2533500" cy="1733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3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942"/>
          </a:xfrm>
        </p:spPr>
        <p:txBody>
          <a:bodyPr/>
          <a:lstStyle/>
          <a:p>
            <a:r>
              <a:rPr lang="es-ES" dirty="0" smtClean="0"/>
              <a:t>SpringSecurity(Acceso HTML)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77334" y="1529542"/>
            <a:ext cx="931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El acceso a las distintas secciones de la aplicación también se encuentran restringidas según el perfil del usuario 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56" y="2640897"/>
            <a:ext cx="1307287" cy="38181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92" y="2640897"/>
            <a:ext cx="1459998" cy="36075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63715" y="214845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072507" y="214845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ADMINISTRADOR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8141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272</Words>
  <Application>Microsoft Office PowerPoint</Application>
  <PresentationFormat>Panorámica</PresentationFormat>
  <Paragraphs>66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GestApart</vt:lpstr>
      <vt:lpstr>Funciones implementadas</vt:lpstr>
      <vt:lpstr>Funciones aun no implementadas</vt:lpstr>
      <vt:lpstr>Bases de Datos</vt:lpstr>
      <vt:lpstr>Estructura de un Microservicio</vt:lpstr>
      <vt:lpstr>Conexiones entre los Microservicios</vt:lpstr>
      <vt:lpstr>Microservicios Conversor y Fotos</vt:lpstr>
      <vt:lpstr>SpringSecurity(Login)</vt:lpstr>
      <vt:lpstr>SpringSecurity(Acceso HTML)</vt:lpstr>
      <vt:lpstr>Estructura simplificada de la Aplicación Web</vt:lpstr>
      <vt:lpstr>Home(/home)</vt:lpstr>
      <vt:lpstr>Usuarios(nuevo)</vt:lpstr>
      <vt:lpstr>Apartamentos</vt:lpstr>
      <vt:lpstr>Reservas</vt:lpstr>
      <vt:lpstr>Página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GestApart</dc:title>
  <dc:creator>Sergio Aguado</dc:creator>
  <cp:lastModifiedBy>Sergio Aguado</cp:lastModifiedBy>
  <cp:revision>20</cp:revision>
  <dcterms:created xsi:type="dcterms:W3CDTF">2019-01-21T11:19:02Z</dcterms:created>
  <dcterms:modified xsi:type="dcterms:W3CDTF">2019-01-23T12:44:15Z</dcterms:modified>
</cp:coreProperties>
</file>