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4" r:id="rId6"/>
    <p:sldId id="271" r:id="rId7"/>
    <p:sldId id="272" r:id="rId8"/>
    <p:sldId id="269" r:id="rId9"/>
    <p:sldId id="27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7"/>
    <p:restoredTop sz="9460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3325D-8F87-CA46-B60F-B1AB4C736E9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0D430-C113-594E-97C1-EF86827B819D}">
      <dgm:prSet phldrT="[Text]"/>
      <dgm:spPr/>
      <dgm:t>
        <a:bodyPr/>
        <a:lstStyle/>
        <a:p>
          <a:r>
            <a:rPr lang="en-US" dirty="0"/>
            <a:t>Reduced data frame to applicable columns </a:t>
          </a:r>
        </a:p>
      </dgm:t>
    </dgm:pt>
    <dgm:pt modelId="{840CC210-C0CF-2D43-8034-A008AC4BE2A5}" type="parTrans" cxnId="{E7D38BCE-5C3B-C049-A06A-C54C68C6DD22}">
      <dgm:prSet/>
      <dgm:spPr/>
      <dgm:t>
        <a:bodyPr/>
        <a:lstStyle/>
        <a:p>
          <a:endParaRPr lang="en-US"/>
        </a:p>
      </dgm:t>
    </dgm:pt>
    <dgm:pt modelId="{B6456A36-95F1-454E-B8A8-E535D19CA439}" type="sibTrans" cxnId="{E7D38BCE-5C3B-C049-A06A-C54C68C6DD22}">
      <dgm:prSet/>
      <dgm:spPr/>
      <dgm:t>
        <a:bodyPr/>
        <a:lstStyle/>
        <a:p>
          <a:endParaRPr lang="en-US"/>
        </a:p>
      </dgm:t>
    </dgm:pt>
    <dgm:pt modelId="{D65E9019-C9E7-5845-87BF-2DFCFDA4C8A7}">
      <dgm:prSet phldrT="[Text]"/>
      <dgm:spPr/>
      <dgm:t>
        <a:bodyPr/>
        <a:lstStyle/>
        <a:p>
          <a:r>
            <a:rPr lang="en-US" dirty="0"/>
            <a:t>Filtered data to last five years</a:t>
          </a:r>
        </a:p>
      </dgm:t>
    </dgm:pt>
    <dgm:pt modelId="{C27AC120-CF7E-2746-9D77-6E1C419BD64C}" type="parTrans" cxnId="{0094949A-0BA6-F44C-970C-0E79206BF7C1}">
      <dgm:prSet/>
      <dgm:spPr/>
      <dgm:t>
        <a:bodyPr/>
        <a:lstStyle/>
        <a:p>
          <a:endParaRPr lang="en-US"/>
        </a:p>
      </dgm:t>
    </dgm:pt>
    <dgm:pt modelId="{1372227D-8C95-A247-91E8-13A031655FBA}" type="sibTrans" cxnId="{0094949A-0BA6-F44C-970C-0E79206BF7C1}">
      <dgm:prSet/>
      <dgm:spPr/>
      <dgm:t>
        <a:bodyPr/>
        <a:lstStyle/>
        <a:p>
          <a:endParaRPr lang="en-US"/>
        </a:p>
      </dgm:t>
    </dgm:pt>
    <dgm:pt modelId="{E495558C-0726-C241-856A-ACB1A7575941}">
      <dgm:prSet phldrT="[Text]"/>
      <dgm:spPr/>
      <dgm:t>
        <a:bodyPr/>
        <a:lstStyle/>
        <a:p>
          <a:r>
            <a:rPr lang="en-US" dirty="0"/>
            <a:t>Filtered data to Chicago only ZIP codes</a:t>
          </a:r>
        </a:p>
      </dgm:t>
    </dgm:pt>
    <dgm:pt modelId="{ACC3F312-4ADA-D445-B587-139679FEF783}" type="parTrans" cxnId="{6584C30B-D01E-454C-9FE8-2ACC85A92BF1}">
      <dgm:prSet/>
      <dgm:spPr/>
      <dgm:t>
        <a:bodyPr/>
        <a:lstStyle/>
        <a:p>
          <a:endParaRPr lang="en-US"/>
        </a:p>
      </dgm:t>
    </dgm:pt>
    <dgm:pt modelId="{359F9073-BAB8-AF4F-95C2-3809D21591BC}" type="sibTrans" cxnId="{6584C30B-D01E-454C-9FE8-2ACC85A92BF1}">
      <dgm:prSet/>
      <dgm:spPr/>
      <dgm:t>
        <a:bodyPr/>
        <a:lstStyle/>
        <a:p>
          <a:endParaRPr lang="en-US"/>
        </a:p>
      </dgm:t>
    </dgm:pt>
    <dgm:pt modelId="{F6DC9C6C-63A9-D84E-ABFF-003BC2681665}">
      <dgm:prSet/>
      <dgm:spPr/>
      <dgm:t>
        <a:bodyPr/>
        <a:lstStyle/>
        <a:p>
          <a:r>
            <a:rPr lang="en-US" dirty="0"/>
            <a:t>Dropped </a:t>
          </a:r>
          <a:r>
            <a:rPr lang="en-US" dirty="0" err="1"/>
            <a:t>NaN</a:t>
          </a:r>
          <a:r>
            <a:rPr lang="en-US" dirty="0"/>
            <a:t> rows</a:t>
          </a:r>
        </a:p>
      </dgm:t>
    </dgm:pt>
    <dgm:pt modelId="{C470C8B3-F353-0248-A77C-DB50D6DC5B7F}" type="parTrans" cxnId="{F16FD00B-D4D5-9E49-88A4-947BAE1E90B9}">
      <dgm:prSet/>
      <dgm:spPr/>
      <dgm:t>
        <a:bodyPr/>
        <a:lstStyle/>
        <a:p>
          <a:endParaRPr lang="en-US"/>
        </a:p>
      </dgm:t>
    </dgm:pt>
    <dgm:pt modelId="{D568BF5A-D730-1944-B2AA-C69E3ABE2CF2}" type="sibTrans" cxnId="{F16FD00B-D4D5-9E49-88A4-947BAE1E90B9}">
      <dgm:prSet/>
      <dgm:spPr/>
      <dgm:t>
        <a:bodyPr/>
        <a:lstStyle/>
        <a:p>
          <a:endParaRPr lang="en-US"/>
        </a:p>
      </dgm:t>
    </dgm:pt>
    <dgm:pt modelId="{6F5C2581-716F-254F-A8BF-048A05027A03}">
      <dgm:prSet/>
      <dgm:spPr/>
      <dgm:t>
        <a:bodyPr/>
        <a:lstStyle/>
        <a:p>
          <a:r>
            <a:rPr lang="en-US" dirty="0"/>
            <a:t>Grouped by ZIP code and aggregated by mean of house prices</a:t>
          </a:r>
        </a:p>
      </dgm:t>
    </dgm:pt>
    <dgm:pt modelId="{CCED3711-56EC-9E4C-9570-13DE0166E16E}" type="parTrans" cxnId="{7D483649-BA93-AB4C-9392-F0D652D3DAC7}">
      <dgm:prSet/>
      <dgm:spPr/>
      <dgm:t>
        <a:bodyPr/>
        <a:lstStyle/>
        <a:p>
          <a:endParaRPr lang="en-US"/>
        </a:p>
      </dgm:t>
    </dgm:pt>
    <dgm:pt modelId="{4F95259E-F754-9D48-9A8D-38C891C58A98}" type="sibTrans" cxnId="{7D483649-BA93-AB4C-9392-F0D652D3DAC7}">
      <dgm:prSet/>
      <dgm:spPr/>
      <dgm:t>
        <a:bodyPr/>
        <a:lstStyle/>
        <a:p>
          <a:endParaRPr lang="en-US"/>
        </a:p>
      </dgm:t>
    </dgm:pt>
    <dgm:pt modelId="{CD399055-0571-1C4C-B012-3A5DBB1384C4}" type="pres">
      <dgm:prSet presAssocID="{9513325D-8F87-CA46-B60F-B1AB4C736E99}" presName="Name0" presStyleCnt="0">
        <dgm:presLayoutVars>
          <dgm:dir/>
          <dgm:resizeHandles val="exact"/>
        </dgm:presLayoutVars>
      </dgm:prSet>
      <dgm:spPr/>
    </dgm:pt>
    <dgm:pt modelId="{DB7B019D-AD2D-7342-AB93-665480D7C880}" type="pres">
      <dgm:prSet presAssocID="{5690D430-C113-594E-97C1-EF86827B819D}" presName="node" presStyleLbl="node1" presStyleIdx="0" presStyleCnt="5" custLinFactNeighborX="-836" custLinFactNeighborY="-80180">
        <dgm:presLayoutVars>
          <dgm:bulletEnabled val="1"/>
        </dgm:presLayoutVars>
      </dgm:prSet>
      <dgm:spPr/>
    </dgm:pt>
    <dgm:pt modelId="{6682FF27-0FBA-D64F-BAC3-6BE86D86439E}" type="pres">
      <dgm:prSet presAssocID="{B6456A36-95F1-454E-B8A8-E535D19CA439}" presName="sibTrans" presStyleLbl="sibTrans2D1" presStyleIdx="0" presStyleCnt="4"/>
      <dgm:spPr/>
    </dgm:pt>
    <dgm:pt modelId="{F2745FA3-BACC-A94D-BA44-E51D0160F943}" type="pres">
      <dgm:prSet presAssocID="{B6456A36-95F1-454E-B8A8-E535D19CA439}" presName="connectorText" presStyleLbl="sibTrans2D1" presStyleIdx="0" presStyleCnt="4"/>
      <dgm:spPr/>
    </dgm:pt>
    <dgm:pt modelId="{E95F9A72-039B-0447-872D-D360AB99F5E4}" type="pres">
      <dgm:prSet presAssocID="{D65E9019-C9E7-5845-87BF-2DFCFDA4C8A7}" presName="node" presStyleLbl="node1" presStyleIdx="1" presStyleCnt="5" custLinFactX="-100000" custLinFactNeighborX="-100836" custLinFactNeighborY="78709">
        <dgm:presLayoutVars>
          <dgm:bulletEnabled val="1"/>
        </dgm:presLayoutVars>
      </dgm:prSet>
      <dgm:spPr/>
    </dgm:pt>
    <dgm:pt modelId="{6A7B5D65-8F26-F44A-81EE-32C02E45DB7F}" type="pres">
      <dgm:prSet presAssocID="{1372227D-8C95-A247-91E8-13A031655FBA}" presName="sibTrans" presStyleLbl="sibTrans2D1" presStyleIdx="1" presStyleCnt="4"/>
      <dgm:spPr/>
    </dgm:pt>
    <dgm:pt modelId="{E6A1F9EE-71DF-9441-AE01-F760A9F9EEE1}" type="pres">
      <dgm:prSet presAssocID="{1372227D-8C95-A247-91E8-13A031655FBA}" presName="connectorText" presStyleLbl="sibTrans2D1" presStyleIdx="1" presStyleCnt="4"/>
      <dgm:spPr/>
    </dgm:pt>
    <dgm:pt modelId="{B5DD1F35-916C-F04A-9444-662E0BD14DD5}" type="pres">
      <dgm:prSet presAssocID="{E495558C-0726-C241-856A-ACB1A7575941}" presName="node" presStyleLbl="node1" presStyleIdx="2" presStyleCnt="5" custLinFactX="-86228" custLinFactNeighborX="-100000" custLinFactNeighborY="76502">
        <dgm:presLayoutVars>
          <dgm:bulletEnabled val="1"/>
        </dgm:presLayoutVars>
      </dgm:prSet>
      <dgm:spPr/>
    </dgm:pt>
    <dgm:pt modelId="{330606AB-A09C-BB41-9505-6C89B113D1A7}" type="pres">
      <dgm:prSet presAssocID="{359F9073-BAB8-AF4F-95C2-3809D21591BC}" presName="sibTrans" presStyleLbl="sibTrans2D1" presStyleIdx="2" presStyleCnt="4"/>
      <dgm:spPr/>
    </dgm:pt>
    <dgm:pt modelId="{39BDF479-5C3E-7040-BB45-953FBAB5B89B}" type="pres">
      <dgm:prSet presAssocID="{359F9073-BAB8-AF4F-95C2-3809D21591BC}" presName="connectorText" presStyleLbl="sibTrans2D1" presStyleIdx="2" presStyleCnt="4"/>
      <dgm:spPr/>
    </dgm:pt>
    <dgm:pt modelId="{6CD9463F-C9A0-D849-8513-1DBFAAEE4FDB}" type="pres">
      <dgm:prSet presAssocID="{F6DC9C6C-63A9-D84E-ABFF-003BC2681665}" presName="node" presStyleLbl="node1" presStyleIdx="3" presStyleCnt="5" custLinFactX="-187845" custLinFactNeighborX="-200000" custLinFactNeighborY="-82174">
        <dgm:presLayoutVars>
          <dgm:bulletEnabled val="1"/>
        </dgm:presLayoutVars>
      </dgm:prSet>
      <dgm:spPr/>
    </dgm:pt>
    <dgm:pt modelId="{D2C72579-0A83-8946-9D4C-E44373B78EC2}" type="pres">
      <dgm:prSet presAssocID="{D568BF5A-D730-1944-B2AA-C69E3ABE2CF2}" presName="sibTrans" presStyleLbl="sibTrans2D1" presStyleIdx="3" presStyleCnt="4"/>
      <dgm:spPr/>
    </dgm:pt>
    <dgm:pt modelId="{8664E518-DE37-6C47-A9D2-EEF4A9D23CDF}" type="pres">
      <dgm:prSet presAssocID="{D568BF5A-D730-1944-B2AA-C69E3ABE2CF2}" presName="connectorText" presStyleLbl="sibTrans2D1" presStyleIdx="3" presStyleCnt="4"/>
      <dgm:spPr/>
    </dgm:pt>
    <dgm:pt modelId="{86573921-218C-8248-ADCD-4571EB8CE43B}" type="pres">
      <dgm:prSet presAssocID="{6F5C2581-716F-254F-A8BF-048A05027A03}" presName="node" presStyleLbl="node1" presStyleIdx="4" presStyleCnt="5" custLinFactX="-150000" custLinFactNeighborX="-200000" custLinFactNeighborY="11245">
        <dgm:presLayoutVars>
          <dgm:bulletEnabled val="1"/>
        </dgm:presLayoutVars>
      </dgm:prSet>
      <dgm:spPr/>
    </dgm:pt>
  </dgm:ptLst>
  <dgm:cxnLst>
    <dgm:cxn modelId="{6584C30B-D01E-454C-9FE8-2ACC85A92BF1}" srcId="{9513325D-8F87-CA46-B60F-B1AB4C736E99}" destId="{E495558C-0726-C241-856A-ACB1A7575941}" srcOrd="2" destOrd="0" parTransId="{ACC3F312-4ADA-D445-B587-139679FEF783}" sibTransId="{359F9073-BAB8-AF4F-95C2-3809D21591BC}"/>
    <dgm:cxn modelId="{F16FD00B-D4D5-9E49-88A4-947BAE1E90B9}" srcId="{9513325D-8F87-CA46-B60F-B1AB4C736E99}" destId="{F6DC9C6C-63A9-D84E-ABFF-003BC2681665}" srcOrd="3" destOrd="0" parTransId="{C470C8B3-F353-0248-A77C-DB50D6DC5B7F}" sibTransId="{D568BF5A-D730-1944-B2AA-C69E3ABE2CF2}"/>
    <dgm:cxn modelId="{E8791B17-3196-084B-884B-EAE52292A28C}" type="presOf" srcId="{E495558C-0726-C241-856A-ACB1A7575941}" destId="{B5DD1F35-916C-F04A-9444-662E0BD14DD5}" srcOrd="0" destOrd="0" presId="urn:microsoft.com/office/officeart/2005/8/layout/process1"/>
    <dgm:cxn modelId="{F5735532-895E-934A-AC0B-05CD0EE64B12}" type="presOf" srcId="{6F5C2581-716F-254F-A8BF-048A05027A03}" destId="{86573921-218C-8248-ADCD-4571EB8CE43B}" srcOrd="0" destOrd="0" presId="urn:microsoft.com/office/officeart/2005/8/layout/process1"/>
    <dgm:cxn modelId="{C098EE3E-383F-4846-9D0E-67AF93500F84}" type="presOf" srcId="{359F9073-BAB8-AF4F-95C2-3809D21591BC}" destId="{39BDF479-5C3E-7040-BB45-953FBAB5B89B}" srcOrd="1" destOrd="0" presId="urn:microsoft.com/office/officeart/2005/8/layout/process1"/>
    <dgm:cxn modelId="{CD37A745-E21B-FF4C-B5F9-4FD5428F0008}" type="presOf" srcId="{5690D430-C113-594E-97C1-EF86827B819D}" destId="{DB7B019D-AD2D-7342-AB93-665480D7C880}" srcOrd="0" destOrd="0" presId="urn:microsoft.com/office/officeart/2005/8/layout/process1"/>
    <dgm:cxn modelId="{7D483649-BA93-AB4C-9392-F0D652D3DAC7}" srcId="{9513325D-8F87-CA46-B60F-B1AB4C736E99}" destId="{6F5C2581-716F-254F-A8BF-048A05027A03}" srcOrd="4" destOrd="0" parTransId="{CCED3711-56EC-9E4C-9570-13DE0166E16E}" sibTransId="{4F95259E-F754-9D48-9A8D-38C891C58A98}"/>
    <dgm:cxn modelId="{F0817259-77FC-344A-BF39-1326618B5E0D}" type="presOf" srcId="{359F9073-BAB8-AF4F-95C2-3809D21591BC}" destId="{330606AB-A09C-BB41-9505-6C89B113D1A7}" srcOrd="0" destOrd="0" presId="urn:microsoft.com/office/officeart/2005/8/layout/process1"/>
    <dgm:cxn modelId="{68DBD761-09D9-6547-A8B1-317FAA84F4D8}" type="presOf" srcId="{1372227D-8C95-A247-91E8-13A031655FBA}" destId="{6A7B5D65-8F26-F44A-81EE-32C02E45DB7F}" srcOrd="0" destOrd="0" presId="urn:microsoft.com/office/officeart/2005/8/layout/process1"/>
    <dgm:cxn modelId="{351F2681-E7BA-D745-873F-575EE669442B}" type="presOf" srcId="{D65E9019-C9E7-5845-87BF-2DFCFDA4C8A7}" destId="{E95F9A72-039B-0447-872D-D360AB99F5E4}" srcOrd="0" destOrd="0" presId="urn:microsoft.com/office/officeart/2005/8/layout/process1"/>
    <dgm:cxn modelId="{73AB3B89-792A-3342-9F9F-957B291528AD}" type="presOf" srcId="{D568BF5A-D730-1944-B2AA-C69E3ABE2CF2}" destId="{8664E518-DE37-6C47-A9D2-EEF4A9D23CDF}" srcOrd="1" destOrd="0" presId="urn:microsoft.com/office/officeart/2005/8/layout/process1"/>
    <dgm:cxn modelId="{EF13D697-08BE-8D4E-95D1-A2821FC0E3C5}" type="presOf" srcId="{D568BF5A-D730-1944-B2AA-C69E3ABE2CF2}" destId="{D2C72579-0A83-8946-9D4C-E44373B78EC2}" srcOrd="0" destOrd="0" presId="urn:microsoft.com/office/officeart/2005/8/layout/process1"/>
    <dgm:cxn modelId="{0094949A-0BA6-F44C-970C-0E79206BF7C1}" srcId="{9513325D-8F87-CA46-B60F-B1AB4C736E99}" destId="{D65E9019-C9E7-5845-87BF-2DFCFDA4C8A7}" srcOrd="1" destOrd="0" parTransId="{C27AC120-CF7E-2746-9D77-6E1C419BD64C}" sibTransId="{1372227D-8C95-A247-91E8-13A031655FBA}"/>
    <dgm:cxn modelId="{A2501CAE-F9AD-9347-9E71-8BAEDFB23248}" type="presOf" srcId="{F6DC9C6C-63A9-D84E-ABFF-003BC2681665}" destId="{6CD9463F-C9A0-D849-8513-1DBFAAEE4FDB}" srcOrd="0" destOrd="0" presId="urn:microsoft.com/office/officeart/2005/8/layout/process1"/>
    <dgm:cxn modelId="{617E87B8-80D1-654E-B521-3C3C2A4A1427}" type="presOf" srcId="{1372227D-8C95-A247-91E8-13A031655FBA}" destId="{E6A1F9EE-71DF-9441-AE01-F760A9F9EEE1}" srcOrd="1" destOrd="0" presId="urn:microsoft.com/office/officeart/2005/8/layout/process1"/>
    <dgm:cxn modelId="{50E369C3-F20D-BA4B-A55F-FD77D5442797}" type="presOf" srcId="{B6456A36-95F1-454E-B8A8-E535D19CA439}" destId="{6682FF27-0FBA-D64F-BAC3-6BE86D86439E}" srcOrd="0" destOrd="0" presId="urn:microsoft.com/office/officeart/2005/8/layout/process1"/>
    <dgm:cxn modelId="{B7C0F0CA-8998-1747-815B-460865F67543}" type="presOf" srcId="{9513325D-8F87-CA46-B60F-B1AB4C736E99}" destId="{CD399055-0571-1C4C-B012-3A5DBB1384C4}" srcOrd="0" destOrd="0" presId="urn:microsoft.com/office/officeart/2005/8/layout/process1"/>
    <dgm:cxn modelId="{E7D38BCE-5C3B-C049-A06A-C54C68C6DD22}" srcId="{9513325D-8F87-CA46-B60F-B1AB4C736E99}" destId="{5690D430-C113-594E-97C1-EF86827B819D}" srcOrd="0" destOrd="0" parTransId="{840CC210-C0CF-2D43-8034-A008AC4BE2A5}" sibTransId="{B6456A36-95F1-454E-B8A8-E535D19CA439}"/>
    <dgm:cxn modelId="{17558AE1-960A-0440-995A-68D600E38753}" type="presOf" srcId="{B6456A36-95F1-454E-B8A8-E535D19CA439}" destId="{F2745FA3-BACC-A94D-BA44-E51D0160F943}" srcOrd="1" destOrd="0" presId="urn:microsoft.com/office/officeart/2005/8/layout/process1"/>
    <dgm:cxn modelId="{C1C6DB68-2360-3145-9BFF-F206766361BA}" type="presParOf" srcId="{CD399055-0571-1C4C-B012-3A5DBB1384C4}" destId="{DB7B019D-AD2D-7342-AB93-665480D7C880}" srcOrd="0" destOrd="0" presId="urn:microsoft.com/office/officeart/2005/8/layout/process1"/>
    <dgm:cxn modelId="{63FE7533-D5F5-C348-ACD2-1DD87FDF7ED0}" type="presParOf" srcId="{CD399055-0571-1C4C-B012-3A5DBB1384C4}" destId="{6682FF27-0FBA-D64F-BAC3-6BE86D86439E}" srcOrd="1" destOrd="0" presId="urn:microsoft.com/office/officeart/2005/8/layout/process1"/>
    <dgm:cxn modelId="{062E8EEB-B3EC-C64F-B286-48B8786885C7}" type="presParOf" srcId="{6682FF27-0FBA-D64F-BAC3-6BE86D86439E}" destId="{F2745FA3-BACC-A94D-BA44-E51D0160F943}" srcOrd="0" destOrd="0" presId="urn:microsoft.com/office/officeart/2005/8/layout/process1"/>
    <dgm:cxn modelId="{F0FDAD4D-AB38-C84F-BD1A-EB55D65D5808}" type="presParOf" srcId="{CD399055-0571-1C4C-B012-3A5DBB1384C4}" destId="{E95F9A72-039B-0447-872D-D360AB99F5E4}" srcOrd="2" destOrd="0" presId="urn:microsoft.com/office/officeart/2005/8/layout/process1"/>
    <dgm:cxn modelId="{A195BBA8-AA50-B44C-8F43-38AA4FB49BD5}" type="presParOf" srcId="{CD399055-0571-1C4C-B012-3A5DBB1384C4}" destId="{6A7B5D65-8F26-F44A-81EE-32C02E45DB7F}" srcOrd="3" destOrd="0" presId="urn:microsoft.com/office/officeart/2005/8/layout/process1"/>
    <dgm:cxn modelId="{81AA75DC-AF9D-474A-BA30-90FA8F016ECD}" type="presParOf" srcId="{6A7B5D65-8F26-F44A-81EE-32C02E45DB7F}" destId="{E6A1F9EE-71DF-9441-AE01-F760A9F9EEE1}" srcOrd="0" destOrd="0" presId="urn:microsoft.com/office/officeart/2005/8/layout/process1"/>
    <dgm:cxn modelId="{87346D59-A109-784B-BE9E-3C5044970197}" type="presParOf" srcId="{CD399055-0571-1C4C-B012-3A5DBB1384C4}" destId="{B5DD1F35-916C-F04A-9444-662E0BD14DD5}" srcOrd="4" destOrd="0" presId="urn:microsoft.com/office/officeart/2005/8/layout/process1"/>
    <dgm:cxn modelId="{54268F2D-6128-3144-A837-6D8025D0A95C}" type="presParOf" srcId="{CD399055-0571-1C4C-B012-3A5DBB1384C4}" destId="{330606AB-A09C-BB41-9505-6C89B113D1A7}" srcOrd="5" destOrd="0" presId="urn:microsoft.com/office/officeart/2005/8/layout/process1"/>
    <dgm:cxn modelId="{E1423433-0DAE-0D49-9661-3500D295ABD5}" type="presParOf" srcId="{330606AB-A09C-BB41-9505-6C89B113D1A7}" destId="{39BDF479-5C3E-7040-BB45-953FBAB5B89B}" srcOrd="0" destOrd="0" presId="urn:microsoft.com/office/officeart/2005/8/layout/process1"/>
    <dgm:cxn modelId="{9D4D8ACF-E8A1-A24D-AA92-CAA7A3763158}" type="presParOf" srcId="{CD399055-0571-1C4C-B012-3A5DBB1384C4}" destId="{6CD9463F-C9A0-D849-8513-1DBFAAEE4FDB}" srcOrd="6" destOrd="0" presId="urn:microsoft.com/office/officeart/2005/8/layout/process1"/>
    <dgm:cxn modelId="{3198AFCA-C954-204B-9344-D8AEEDF7BBE1}" type="presParOf" srcId="{CD399055-0571-1C4C-B012-3A5DBB1384C4}" destId="{D2C72579-0A83-8946-9D4C-E44373B78EC2}" srcOrd="7" destOrd="0" presId="urn:microsoft.com/office/officeart/2005/8/layout/process1"/>
    <dgm:cxn modelId="{E41C6796-B593-A34A-BA89-339602C331D5}" type="presParOf" srcId="{D2C72579-0A83-8946-9D4C-E44373B78EC2}" destId="{8664E518-DE37-6C47-A9D2-EEF4A9D23CDF}" srcOrd="0" destOrd="0" presId="urn:microsoft.com/office/officeart/2005/8/layout/process1"/>
    <dgm:cxn modelId="{DE0B9CAE-5346-EE4D-AD3A-7C19ABE30C41}" type="presParOf" srcId="{CD399055-0571-1C4C-B012-3A5DBB1384C4}" destId="{86573921-218C-8248-ADCD-4571EB8CE43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3325D-8F87-CA46-B60F-B1AB4C736E99}" type="doc">
      <dgm:prSet loTypeId="urn:microsoft.com/office/officeart/2005/8/layout/process1" loCatId="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0D430-C113-594E-97C1-EF86827B819D}">
      <dgm:prSet phldrT="[Text]" custT="1"/>
      <dgm:spPr/>
      <dgm:t>
        <a:bodyPr/>
        <a:lstStyle/>
        <a:p>
          <a:r>
            <a:rPr lang="en-US" sz="1600" dirty="0"/>
            <a:t>Reduce data frame to applicable columns </a:t>
          </a:r>
        </a:p>
      </dgm:t>
    </dgm:pt>
    <dgm:pt modelId="{840CC210-C0CF-2D43-8034-A008AC4BE2A5}" type="parTrans" cxnId="{E7D38BCE-5C3B-C049-A06A-C54C68C6DD22}">
      <dgm:prSet/>
      <dgm:spPr/>
      <dgm:t>
        <a:bodyPr/>
        <a:lstStyle/>
        <a:p>
          <a:endParaRPr lang="en-US"/>
        </a:p>
      </dgm:t>
    </dgm:pt>
    <dgm:pt modelId="{B6456A36-95F1-454E-B8A8-E535D19CA439}" type="sibTrans" cxnId="{E7D38BCE-5C3B-C049-A06A-C54C68C6DD22}">
      <dgm:prSet/>
      <dgm:spPr/>
      <dgm:t>
        <a:bodyPr/>
        <a:lstStyle/>
        <a:p>
          <a:endParaRPr lang="en-US"/>
        </a:p>
      </dgm:t>
    </dgm:pt>
    <dgm:pt modelId="{D65E9019-C9E7-5845-87BF-2DFCFDA4C8A7}">
      <dgm:prSet phldrT="[Text]"/>
      <dgm:spPr/>
      <dgm:t>
        <a:bodyPr/>
        <a:lstStyle/>
        <a:p>
          <a:r>
            <a:rPr lang="en-US" dirty="0"/>
            <a:t>Renamed columns</a:t>
          </a:r>
        </a:p>
      </dgm:t>
    </dgm:pt>
    <dgm:pt modelId="{C27AC120-CF7E-2746-9D77-6E1C419BD64C}" type="parTrans" cxnId="{0094949A-0BA6-F44C-970C-0E79206BF7C1}">
      <dgm:prSet/>
      <dgm:spPr/>
      <dgm:t>
        <a:bodyPr/>
        <a:lstStyle/>
        <a:p>
          <a:endParaRPr lang="en-US"/>
        </a:p>
      </dgm:t>
    </dgm:pt>
    <dgm:pt modelId="{1372227D-8C95-A247-91E8-13A031655FBA}" type="sibTrans" cxnId="{0094949A-0BA6-F44C-970C-0E79206BF7C1}">
      <dgm:prSet/>
      <dgm:spPr/>
      <dgm:t>
        <a:bodyPr/>
        <a:lstStyle/>
        <a:p>
          <a:endParaRPr lang="en-US"/>
        </a:p>
      </dgm:t>
    </dgm:pt>
    <dgm:pt modelId="{E495558C-0726-C241-856A-ACB1A7575941}">
      <dgm:prSet phldrT="[Text]"/>
      <dgm:spPr/>
      <dgm:t>
        <a:bodyPr/>
        <a:lstStyle/>
        <a:p>
          <a:r>
            <a:rPr lang="en-US" b="0" i="0" u="none" dirty="0"/>
            <a:t>Add new columns and calculate their values.</a:t>
          </a:r>
        </a:p>
        <a:p>
          <a:endParaRPr lang="en-US" dirty="0"/>
        </a:p>
      </dgm:t>
    </dgm:pt>
    <dgm:pt modelId="{ACC3F312-4ADA-D445-B587-139679FEF783}" type="parTrans" cxnId="{6584C30B-D01E-454C-9FE8-2ACC85A92BF1}">
      <dgm:prSet/>
      <dgm:spPr/>
      <dgm:t>
        <a:bodyPr/>
        <a:lstStyle/>
        <a:p>
          <a:endParaRPr lang="en-US"/>
        </a:p>
      </dgm:t>
    </dgm:pt>
    <dgm:pt modelId="{359F9073-BAB8-AF4F-95C2-3809D21591BC}" type="sibTrans" cxnId="{6584C30B-D01E-454C-9FE8-2ACC85A92BF1}">
      <dgm:prSet/>
      <dgm:spPr/>
      <dgm:t>
        <a:bodyPr/>
        <a:lstStyle/>
        <a:p>
          <a:endParaRPr lang="en-US"/>
        </a:p>
      </dgm:t>
    </dgm:pt>
    <dgm:pt modelId="{F6DC9C6C-63A9-D84E-ABFF-003BC2681665}">
      <dgm:prSet/>
      <dgm:spPr/>
      <dgm:t>
        <a:bodyPr/>
        <a:lstStyle/>
        <a:p>
          <a:r>
            <a:rPr lang="en-US" dirty="0"/>
            <a:t>Dropped complaints older than 5 years</a:t>
          </a:r>
        </a:p>
      </dgm:t>
    </dgm:pt>
    <dgm:pt modelId="{C470C8B3-F353-0248-A77C-DB50D6DC5B7F}" type="parTrans" cxnId="{F16FD00B-D4D5-9E49-88A4-947BAE1E90B9}">
      <dgm:prSet/>
      <dgm:spPr/>
      <dgm:t>
        <a:bodyPr/>
        <a:lstStyle/>
        <a:p>
          <a:endParaRPr lang="en-US"/>
        </a:p>
      </dgm:t>
    </dgm:pt>
    <dgm:pt modelId="{D568BF5A-D730-1944-B2AA-C69E3ABE2CF2}" type="sibTrans" cxnId="{F16FD00B-D4D5-9E49-88A4-947BAE1E90B9}">
      <dgm:prSet/>
      <dgm:spPr/>
      <dgm:t>
        <a:bodyPr/>
        <a:lstStyle/>
        <a:p>
          <a:endParaRPr lang="en-US"/>
        </a:p>
      </dgm:t>
    </dgm:pt>
    <dgm:pt modelId="{6F5C2581-716F-254F-A8BF-048A05027A03}">
      <dgm:prSet custT="1"/>
      <dgm:spPr/>
      <dgm:t>
        <a:bodyPr/>
        <a:lstStyle/>
        <a:p>
          <a:r>
            <a:rPr lang="en-US" sz="1600" b="0" i="0" u="none" dirty="0"/>
            <a:t>Get zip code, full address, latitude, and longitude from Google Maps geocoding API.</a:t>
          </a:r>
        </a:p>
        <a:p>
          <a:endParaRPr lang="en-US" sz="1800" dirty="0"/>
        </a:p>
      </dgm:t>
    </dgm:pt>
    <dgm:pt modelId="{CCED3711-56EC-9E4C-9570-13DE0166E16E}" type="parTrans" cxnId="{7D483649-BA93-AB4C-9392-F0D652D3DAC7}">
      <dgm:prSet/>
      <dgm:spPr/>
      <dgm:t>
        <a:bodyPr/>
        <a:lstStyle/>
        <a:p>
          <a:endParaRPr lang="en-US"/>
        </a:p>
      </dgm:t>
    </dgm:pt>
    <dgm:pt modelId="{4F95259E-F754-9D48-9A8D-38C891C58A98}" type="sibTrans" cxnId="{7D483649-BA93-AB4C-9392-F0D652D3DAC7}">
      <dgm:prSet/>
      <dgm:spPr/>
      <dgm:t>
        <a:bodyPr/>
        <a:lstStyle/>
        <a:p>
          <a:endParaRPr lang="en-US"/>
        </a:p>
      </dgm:t>
    </dgm:pt>
    <dgm:pt modelId="{81D44EFD-3B53-6A43-9A86-C2F6D19DD56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Group data by zip code and get count of noise complaints for each zip code.</a:t>
          </a:r>
        </a:p>
      </dgm:t>
    </dgm:pt>
    <dgm:pt modelId="{7B5F1913-6529-EB48-93C0-C9CEEB761BB2}" type="parTrans" cxnId="{D0F02358-C73D-844F-BC61-A4AFD0068305}">
      <dgm:prSet/>
      <dgm:spPr/>
      <dgm:t>
        <a:bodyPr/>
        <a:lstStyle/>
        <a:p>
          <a:endParaRPr lang="en-US"/>
        </a:p>
      </dgm:t>
    </dgm:pt>
    <dgm:pt modelId="{15EB7D89-3F07-4041-A32A-F03B8F56ED77}" type="sibTrans" cxnId="{D0F02358-C73D-844F-BC61-A4AFD0068305}">
      <dgm:prSet/>
      <dgm:spPr/>
      <dgm:t>
        <a:bodyPr/>
        <a:lstStyle/>
        <a:p>
          <a:endParaRPr lang="en-US"/>
        </a:p>
      </dgm:t>
    </dgm:pt>
    <dgm:pt modelId="{94CC6F22-7D0D-CA4F-87B1-7E24EAEEED6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Delete missing data and typos.</a:t>
          </a:r>
        </a:p>
      </dgm:t>
    </dgm:pt>
    <dgm:pt modelId="{F458059A-F615-E64E-9D41-7E4F4C2561F1}" type="parTrans" cxnId="{49AC0EDD-2302-A345-9C36-212F035E4ACE}">
      <dgm:prSet/>
      <dgm:spPr/>
      <dgm:t>
        <a:bodyPr/>
        <a:lstStyle/>
        <a:p>
          <a:endParaRPr lang="en-US"/>
        </a:p>
      </dgm:t>
    </dgm:pt>
    <dgm:pt modelId="{A99D0391-1338-884A-A753-CD608E38477B}" type="sibTrans" cxnId="{49AC0EDD-2302-A345-9C36-212F035E4ACE}">
      <dgm:prSet/>
      <dgm:spPr/>
      <dgm:t>
        <a:bodyPr/>
        <a:lstStyle/>
        <a:p>
          <a:endParaRPr lang="en-US"/>
        </a:p>
      </dgm:t>
    </dgm:pt>
    <dgm:pt modelId="{37CC88B3-561A-974E-B06F-DA917452E1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Convert zip code field to string.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8F8C5AD0-5DB4-C344-8F45-B4EF7CDE49FE}" type="parTrans" cxnId="{3C2086E7-FCD5-7748-B114-95D2BF26FEBB}">
      <dgm:prSet/>
      <dgm:spPr/>
      <dgm:t>
        <a:bodyPr/>
        <a:lstStyle/>
        <a:p>
          <a:endParaRPr lang="en-US"/>
        </a:p>
      </dgm:t>
    </dgm:pt>
    <dgm:pt modelId="{04608E26-AC3B-424B-A7A8-2C7A9EDA3E45}" type="sibTrans" cxnId="{3C2086E7-FCD5-7748-B114-95D2BF26FEBB}">
      <dgm:prSet/>
      <dgm:spPr/>
      <dgm:t>
        <a:bodyPr/>
        <a:lstStyle/>
        <a:p>
          <a:endParaRPr lang="en-US"/>
        </a:p>
      </dgm:t>
    </dgm:pt>
    <dgm:pt modelId="{CD399055-0571-1C4C-B012-3A5DBB1384C4}" type="pres">
      <dgm:prSet presAssocID="{9513325D-8F87-CA46-B60F-B1AB4C736E99}" presName="Name0" presStyleCnt="0">
        <dgm:presLayoutVars>
          <dgm:dir/>
          <dgm:resizeHandles val="exact"/>
        </dgm:presLayoutVars>
      </dgm:prSet>
      <dgm:spPr/>
    </dgm:pt>
    <dgm:pt modelId="{DB7B019D-AD2D-7342-AB93-665480D7C880}" type="pres">
      <dgm:prSet presAssocID="{5690D430-C113-594E-97C1-EF86827B819D}" presName="node" presStyleLbl="node1" presStyleIdx="0" presStyleCnt="8" custScaleY="87223" custLinFactNeighborX="-836" custLinFactNeighborY="-80180">
        <dgm:presLayoutVars>
          <dgm:bulletEnabled val="1"/>
        </dgm:presLayoutVars>
      </dgm:prSet>
      <dgm:spPr/>
    </dgm:pt>
    <dgm:pt modelId="{6682FF27-0FBA-D64F-BAC3-6BE86D86439E}" type="pres">
      <dgm:prSet presAssocID="{B6456A36-95F1-454E-B8A8-E535D19CA439}" presName="sibTrans" presStyleLbl="sibTrans2D1" presStyleIdx="0" presStyleCnt="7"/>
      <dgm:spPr/>
    </dgm:pt>
    <dgm:pt modelId="{F2745FA3-BACC-A94D-BA44-E51D0160F943}" type="pres">
      <dgm:prSet presAssocID="{B6456A36-95F1-454E-B8A8-E535D19CA439}" presName="connectorText" presStyleLbl="sibTrans2D1" presStyleIdx="0" presStyleCnt="7"/>
      <dgm:spPr/>
    </dgm:pt>
    <dgm:pt modelId="{E95F9A72-039B-0447-872D-D360AB99F5E4}" type="pres">
      <dgm:prSet presAssocID="{D65E9019-C9E7-5845-87BF-2DFCFDA4C8A7}" presName="node" presStyleLbl="node1" presStyleIdx="1" presStyleCnt="8" custScaleY="99275" custLinFactNeighborX="9681" custLinFactNeighborY="-28032">
        <dgm:presLayoutVars>
          <dgm:bulletEnabled val="1"/>
        </dgm:presLayoutVars>
      </dgm:prSet>
      <dgm:spPr/>
    </dgm:pt>
    <dgm:pt modelId="{6A7B5D65-8F26-F44A-81EE-32C02E45DB7F}" type="pres">
      <dgm:prSet presAssocID="{1372227D-8C95-A247-91E8-13A031655FBA}" presName="sibTrans" presStyleLbl="sibTrans2D1" presStyleIdx="1" presStyleCnt="7"/>
      <dgm:spPr/>
    </dgm:pt>
    <dgm:pt modelId="{E6A1F9EE-71DF-9441-AE01-F760A9F9EEE1}" type="pres">
      <dgm:prSet presAssocID="{1372227D-8C95-A247-91E8-13A031655FBA}" presName="connectorText" presStyleLbl="sibTrans2D1" presStyleIdx="1" presStyleCnt="7"/>
      <dgm:spPr/>
    </dgm:pt>
    <dgm:pt modelId="{B5DD1F35-916C-F04A-9444-662E0BD14DD5}" type="pres">
      <dgm:prSet presAssocID="{E495558C-0726-C241-856A-ACB1A7575941}" presName="node" presStyleLbl="node1" presStyleIdx="2" presStyleCnt="8" custScaleY="110367" custLinFactNeighborX="-11604" custLinFactNeighborY="-21920">
        <dgm:presLayoutVars>
          <dgm:bulletEnabled val="1"/>
        </dgm:presLayoutVars>
      </dgm:prSet>
      <dgm:spPr/>
    </dgm:pt>
    <dgm:pt modelId="{330606AB-A09C-BB41-9505-6C89B113D1A7}" type="pres">
      <dgm:prSet presAssocID="{359F9073-BAB8-AF4F-95C2-3809D21591BC}" presName="sibTrans" presStyleLbl="sibTrans2D1" presStyleIdx="2" presStyleCnt="7"/>
      <dgm:spPr/>
    </dgm:pt>
    <dgm:pt modelId="{39BDF479-5C3E-7040-BB45-953FBAB5B89B}" type="pres">
      <dgm:prSet presAssocID="{359F9073-BAB8-AF4F-95C2-3809D21591BC}" presName="connectorText" presStyleLbl="sibTrans2D1" presStyleIdx="2" presStyleCnt="7"/>
      <dgm:spPr/>
    </dgm:pt>
    <dgm:pt modelId="{6CD9463F-C9A0-D849-8513-1DBFAAEE4FDB}" type="pres">
      <dgm:prSet presAssocID="{F6DC9C6C-63A9-D84E-ABFF-003BC2681665}" presName="node" presStyleLbl="node1" presStyleIdx="3" presStyleCnt="8" custScaleX="102150" custScaleY="115145" custLinFactNeighborX="-17472" custLinFactNeighborY="-20366">
        <dgm:presLayoutVars>
          <dgm:bulletEnabled val="1"/>
        </dgm:presLayoutVars>
      </dgm:prSet>
      <dgm:spPr/>
    </dgm:pt>
    <dgm:pt modelId="{D2C72579-0A83-8946-9D4C-E44373B78EC2}" type="pres">
      <dgm:prSet presAssocID="{D568BF5A-D730-1944-B2AA-C69E3ABE2CF2}" presName="sibTrans" presStyleLbl="sibTrans2D1" presStyleIdx="3" presStyleCnt="7"/>
      <dgm:spPr/>
    </dgm:pt>
    <dgm:pt modelId="{8664E518-DE37-6C47-A9D2-EEF4A9D23CDF}" type="pres">
      <dgm:prSet presAssocID="{D568BF5A-D730-1944-B2AA-C69E3ABE2CF2}" presName="connectorText" presStyleLbl="sibTrans2D1" presStyleIdx="3" presStyleCnt="7"/>
      <dgm:spPr/>
    </dgm:pt>
    <dgm:pt modelId="{86573921-218C-8248-ADCD-4571EB8CE43B}" type="pres">
      <dgm:prSet presAssocID="{6F5C2581-716F-254F-A8BF-048A05027A03}" presName="node" presStyleLbl="node1" presStyleIdx="4" presStyleCnt="8" custScaleX="108927" custScaleY="108200" custLinFactNeighborX="-27923" custLinFactNeighborY="-27771">
        <dgm:presLayoutVars>
          <dgm:bulletEnabled val="1"/>
        </dgm:presLayoutVars>
      </dgm:prSet>
      <dgm:spPr/>
    </dgm:pt>
    <dgm:pt modelId="{BC83383E-F535-A245-8808-F186F28F026C}" type="pres">
      <dgm:prSet presAssocID="{4F95259E-F754-9D48-9A8D-38C891C58A98}" presName="sibTrans" presStyleLbl="sibTrans2D1" presStyleIdx="4" presStyleCnt="7"/>
      <dgm:spPr/>
    </dgm:pt>
    <dgm:pt modelId="{CC5ABB71-2D0B-864C-8669-784B65DBF155}" type="pres">
      <dgm:prSet presAssocID="{4F95259E-F754-9D48-9A8D-38C891C58A98}" presName="connectorText" presStyleLbl="sibTrans2D1" presStyleIdx="4" presStyleCnt="7"/>
      <dgm:spPr/>
    </dgm:pt>
    <dgm:pt modelId="{EFA52BE7-248C-E24A-9E1C-EB02E8D4B88D}" type="pres">
      <dgm:prSet presAssocID="{81D44EFD-3B53-6A43-9A86-C2F6D19DD56D}" presName="node" presStyleLbl="node1" presStyleIdx="5" presStyleCnt="8" custLinFactNeighborX="-22510" custLinFactNeighborY="-31870">
        <dgm:presLayoutVars>
          <dgm:bulletEnabled val="1"/>
        </dgm:presLayoutVars>
      </dgm:prSet>
      <dgm:spPr/>
    </dgm:pt>
    <dgm:pt modelId="{920AF22B-F794-C546-90A2-CD7C49931B06}" type="pres">
      <dgm:prSet presAssocID="{15EB7D89-3F07-4041-A32A-F03B8F56ED77}" presName="sibTrans" presStyleLbl="sibTrans2D1" presStyleIdx="5" presStyleCnt="7"/>
      <dgm:spPr/>
    </dgm:pt>
    <dgm:pt modelId="{DF0D9403-3F58-2344-8C42-6444390E9185}" type="pres">
      <dgm:prSet presAssocID="{15EB7D89-3F07-4041-A32A-F03B8F56ED77}" presName="connectorText" presStyleLbl="sibTrans2D1" presStyleIdx="5" presStyleCnt="7"/>
      <dgm:spPr/>
    </dgm:pt>
    <dgm:pt modelId="{CC35C2B1-1783-6D42-A580-1072A6BEE989}" type="pres">
      <dgm:prSet presAssocID="{94CC6F22-7D0D-CA4F-87B1-7E24EAEEED66}" presName="node" presStyleLbl="node1" presStyleIdx="6" presStyleCnt="8" custLinFactNeighborX="-17624" custLinFactNeighborY="-31870">
        <dgm:presLayoutVars>
          <dgm:bulletEnabled val="1"/>
        </dgm:presLayoutVars>
      </dgm:prSet>
      <dgm:spPr/>
    </dgm:pt>
    <dgm:pt modelId="{77AA9F24-A625-2D40-87F1-6D678232B0DC}" type="pres">
      <dgm:prSet presAssocID="{A99D0391-1338-884A-A753-CD608E38477B}" presName="sibTrans" presStyleLbl="sibTrans2D1" presStyleIdx="6" presStyleCnt="7"/>
      <dgm:spPr/>
    </dgm:pt>
    <dgm:pt modelId="{0EF4E4A0-FF68-7E44-A100-21B88497ED26}" type="pres">
      <dgm:prSet presAssocID="{A99D0391-1338-884A-A753-CD608E38477B}" presName="connectorText" presStyleLbl="sibTrans2D1" presStyleIdx="6" presStyleCnt="7"/>
      <dgm:spPr/>
    </dgm:pt>
    <dgm:pt modelId="{F19D6243-52FC-FB48-9C2B-6467419A9D25}" type="pres">
      <dgm:prSet presAssocID="{37CC88B3-561A-974E-B06F-DA917452E174}" presName="node" presStyleLbl="node1" presStyleIdx="7" presStyleCnt="8" custLinFactNeighborX="-31213" custLinFactNeighborY="-31870">
        <dgm:presLayoutVars>
          <dgm:bulletEnabled val="1"/>
        </dgm:presLayoutVars>
      </dgm:prSet>
      <dgm:spPr/>
    </dgm:pt>
  </dgm:ptLst>
  <dgm:cxnLst>
    <dgm:cxn modelId="{0253A103-85D2-8143-A756-B4F72B2CA9E6}" type="presOf" srcId="{37CC88B3-561A-974E-B06F-DA917452E174}" destId="{F19D6243-52FC-FB48-9C2B-6467419A9D25}" srcOrd="0" destOrd="0" presId="urn:microsoft.com/office/officeart/2005/8/layout/process1"/>
    <dgm:cxn modelId="{6584C30B-D01E-454C-9FE8-2ACC85A92BF1}" srcId="{9513325D-8F87-CA46-B60F-B1AB4C736E99}" destId="{E495558C-0726-C241-856A-ACB1A7575941}" srcOrd="2" destOrd="0" parTransId="{ACC3F312-4ADA-D445-B587-139679FEF783}" sibTransId="{359F9073-BAB8-AF4F-95C2-3809D21591BC}"/>
    <dgm:cxn modelId="{F16FD00B-D4D5-9E49-88A4-947BAE1E90B9}" srcId="{9513325D-8F87-CA46-B60F-B1AB4C736E99}" destId="{F6DC9C6C-63A9-D84E-ABFF-003BC2681665}" srcOrd="3" destOrd="0" parTransId="{C470C8B3-F353-0248-A77C-DB50D6DC5B7F}" sibTransId="{D568BF5A-D730-1944-B2AA-C69E3ABE2CF2}"/>
    <dgm:cxn modelId="{E8791B17-3196-084B-884B-EAE52292A28C}" type="presOf" srcId="{E495558C-0726-C241-856A-ACB1A7575941}" destId="{B5DD1F35-916C-F04A-9444-662E0BD14DD5}" srcOrd="0" destOrd="0" presId="urn:microsoft.com/office/officeart/2005/8/layout/process1"/>
    <dgm:cxn modelId="{2BE1D21F-720D-1545-8298-A0C7F1883FD4}" type="presOf" srcId="{A99D0391-1338-884A-A753-CD608E38477B}" destId="{77AA9F24-A625-2D40-87F1-6D678232B0DC}" srcOrd="0" destOrd="0" presId="urn:microsoft.com/office/officeart/2005/8/layout/process1"/>
    <dgm:cxn modelId="{C2BB912A-6DBC-5E4F-9C68-8B0E2B7AB62F}" type="presOf" srcId="{94CC6F22-7D0D-CA4F-87B1-7E24EAEEED66}" destId="{CC35C2B1-1783-6D42-A580-1072A6BEE989}" srcOrd="0" destOrd="0" presId="urn:microsoft.com/office/officeart/2005/8/layout/process1"/>
    <dgm:cxn modelId="{F5735532-895E-934A-AC0B-05CD0EE64B12}" type="presOf" srcId="{6F5C2581-716F-254F-A8BF-048A05027A03}" destId="{86573921-218C-8248-ADCD-4571EB8CE43B}" srcOrd="0" destOrd="0" presId="urn:microsoft.com/office/officeart/2005/8/layout/process1"/>
    <dgm:cxn modelId="{41CE0C3A-1FCC-C242-A8E9-88452147FD91}" type="presOf" srcId="{15EB7D89-3F07-4041-A32A-F03B8F56ED77}" destId="{DF0D9403-3F58-2344-8C42-6444390E9185}" srcOrd="1" destOrd="0" presId="urn:microsoft.com/office/officeart/2005/8/layout/process1"/>
    <dgm:cxn modelId="{C098EE3E-383F-4846-9D0E-67AF93500F84}" type="presOf" srcId="{359F9073-BAB8-AF4F-95C2-3809D21591BC}" destId="{39BDF479-5C3E-7040-BB45-953FBAB5B89B}" srcOrd="1" destOrd="0" presId="urn:microsoft.com/office/officeart/2005/8/layout/process1"/>
    <dgm:cxn modelId="{CD37A745-E21B-FF4C-B5F9-4FD5428F0008}" type="presOf" srcId="{5690D430-C113-594E-97C1-EF86827B819D}" destId="{DB7B019D-AD2D-7342-AB93-665480D7C880}" srcOrd="0" destOrd="0" presId="urn:microsoft.com/office/officeart/2005/8/layout/process1"/>
    <dgm:cxn modelId="{7D483649-BA93-AB4C-9392-F0D652D3DAC7}" srcId="{9513325D-8F87-CA46-B60F-B1AB4C736E99}" destId="{6F5C2581-716F-254F-A8BF-048A05027A03}" srcOrd="4" destOrd="0" parTransId="{CCED3711-56EC-9E4C-9570-13DE0166E16E}" sibTransId="{4F95259E-F754-9D48-9A8D-38C891C58A98}"/>
    <dgm:cxn modelId="{D0F02358-C73D-844F-BC61-A4AFD0068305}" srcId="{9513325D-8F87-CA46-B60F-B1AB4C736E99}" destId="{81D44EFD-3B53-6A43-9A86-C2F6D19DD56D}" srcOrd="5" destOrd="0" parTransId="{7B5F1913-6529-EB48-93C0-C9CEEB761BB2}" sibTransId="{15EB7D89-3F07-4041-A32A-F03B8F56ED77}"/>
    <dgm:cxn modelId="{F0817259-77FC-344A-BF39-1326618B5E0D}" type="presOf" srcId="{359F9073-BAB8-AF4F-95C2-3809D21591BC}" destId="{330606AB-A09C-BB41-9505-6C89B113D1A7}" srcOrd="0" destOrd="0" presId="urn:microsoft.com/office/officeart/2005/8/layout/process1"/>
    <dgm:cxn modelId="{68DBD761-09D9-6547-A8B1-317FAA84F4D8}" type="presOf" srcId="{1372227D-8C95-A247-91E8-13A031655FBA}" destId="{6A7B5D65-8F26-F44A-81EE-32C02E45DB7F}" srcOrd="0" destOrd="0" presId="urn:microsoft.com/office/officeart/2005/8/layout/process1"/>
    <dgm:cxn modelId="{76117268-96C1-E343-9858-C7A85970FBDE}" type="presOf" srcId="{4F95259E-F754-9D48-9A8D-38C891C58A98}" destId="{BC83383E-F535-A245-8808-F186F28F026C}" srcOrd="0" destOrd="0" presId="urn:microsoft.com/office/officeart/2005/8/layout/process1"/>
    <dgm:cxn modelId="{2096E074-BE04-5840-B798-F0F43B03959B}" type="presOf" srcId="{15EB7D89-3F07-4041-A32A-F03B8F56ED77}" destId="{920AF22B-F794-C546-90A2-CD7C49931B06}" srcOrd="0" destOrd="0" presId="urn:microsoft.com/office/officeart/2005/8/layout/process1"/>
    <dgm:cxn modelId="{EC3DAD7B-E4D5-A649-99C2-D5A62C947D26}" type="presOf" srcId="{81D44EFD-3B53-6A43-9A86-C2F6D19DD56D}" destId="{EFA52BE7-248C-E24A-9E1C-EB02E8D4B88D}" srcOrd="0" destOrd="0" presId="urn:microsoft.com/office/officeart/2005/8/layout/process1"/>
    <dgm:cxn modelId="{351F2681-E7BA-D745-873F-575EE669442B}" type="presOf" srcId="{D65E9019-C9E7-5845-87BF-2DFCFDA4C8A7}" destId="{E95F9A72-039B-0447-872D-D360AB99F5E4}" srcOrd="0" destOrd="0" presId="urn:microsoft.com/office/officeart/2005/8/layout/process1"/>
    <dgm:cxn modelId="{73AB3B89-792A-3342-9F9F-957B291528AD}" type="presOf" srcId="{D568BF5A-D730-1944-B2AA-C69E3ABE2CF2}" destId="{8664E518-DE37-6C47-A9D2-EEF4A9D23CDF}" srcOrd="1" destOrd="0" presId="urn:microsoft.com/office/officeart/2005/8/layout/process1"/>
    <dgm:cxn modelId="{EF13D697-08BE-8D4E-95D1-A2821FC0E3C5}" type="presOf" srcId="{D568BF5A-D730-1944-B2AA-C69E3ABE2CF2}" destId="{D2C72579-0A83-8946-9D4C-E44373B78EC2}" srcOrd="0" destOrd="0" presId="urn:microsoft.com/office/officeart/2005/8/layout/process1"/>
    <dgm:cxn modelId="{490BB299-9D7C-FC4C-B9E0-A729BBC0D2CD}" type="presOf" srcId="{4F95259E-F754-9D48-9A8D-38C891C58A98}" destId="{CC5ABB71-2D0B-864C-8669-784B65DBF155}" srcOrd="1" destOrd="0" presId="urn:microsoft.com/office/officeart/2005/8/layout/process1"/>
    <dgm:cxn modelId="{0094949A-0BA6-F44C-970C-0E79206BF7C1}" srcId="{9513325D-8F87-CA46-B60F-B1AB4C736E99}" destId="{D65E9019-C9E7-5845-87BF-2DFCFDA4C8A7}" srcOrd="1" destOrd="0" parTransId="{C27AC120-CF7E-2746-9D77-6E1C419BD64C}" sibTransId="{1372227D-8C95-A247-91E8-13A031655FBA}"/>
    <dgm:cxn modelId="{601342A9-40EF-3E42-90F6-74B1E82DD466}" type="presOf" srcId="{A99D0391-1338-884A-A753-CD608E38477B}" destId="{0EF4E4A0-FF68-7E44-A100-21B88497ED26}" srcOrd="1" destOrd="0" presId="urn:microsoft.com/office/officeart/2005/8/layout/process1"/>
    <dgm:cxn modelId="{A2501CAE-F9AD-9347-9E71-8BAEDFB23248}" type="presOf" srcId="{F6DC9C6C-63A9-D84E-ABFF-003BC2681665}" destId="{6CD9463F-C9A0-D849-8513-1DBFAAEE4FDB}" srcOrd="0" destOrd="0" presId="urn:microsoft.com/office/officeart/2005/8/layout/process1"/>
    <dgm:cxn modelId="{617E87B8-80D1-654E-B521-3C3C2A4A1427}" type="presOf" srcId="{1372227D-8C95-A247-91E8-13A031655FBA}" destId="{E6A1F9EE-71DF-9441-AE01-F760A9F9EEE1}" srcOrd="1" destOrd="0" presId="urn:microsoft.com/office/officeart/2005/8/layout/process1"/>
    <dgm:cxn modelId="{50E369C3-F20D-BA4B-A55F-FD77D5442797}" type="presOf" srcId="{B6456A36-95F1-454E-B8A8-E535D19CA439}" destId="{6682FF27-0FBA-D64F-BAC3-6BE86D86439E}" srcOrd="0" destOrd="0" presId="urn:microsoft.com/office/officeart/2005/8/layout/process1"/>
    <dgm:cxn modelId="{B7C0F0CA-8998-1747-815B-460865F67543}" type="presOf" srcId="{9513325D-8F87-CA46-B60F-B1AB4C736E99}" destId="{CD399055-0571-1C4C-B012-3A5DBB1384C4}" srcOrd="0" destOrd="0" presId="urn:microsoft.com/office/officeart/2005/8/layout/process1"/>
    <dgm:cxn modelId="{E7D38BCE-5C3B-C049-A06A-C54C68C6DD22}" srcId="{9513325D-8F87-CA46-B60F-B1AB4C736E99}" destId="{5690D430-C113-594E-97C1-EF86827B819D}" srcOrd="0" destOrd="0" parTransId="{840CC210-C0CF-2D43-8034-A008AC4BE2A5}" sibTransId="{B6456A36-95F1-454E-B8A8-E535D19CA439}"/>
    <dgm:cxn modelId="{49AC0EDD-2302-A345-9C36-212F035E4ACE}" srcId="{9513325D-8F87-CA46-B60F-B1AB4C736E99}" destId="{94CC6F22-7D0D-CA4F-87B1-7E24EAEEED66}" srcOrd="6" destOrd="0" parTransId="{F458059A-F615-E64E-9D41-7E4F4C2561F1}" sibTransId="{A99D0391-1338-884A-A753-CD608E38477B}"/>
    <dgm:cxn modelId="{17558AE1-960A-0440-995A-68D600E38753}" type="presOf" srcId="{B6456A36-95F1-454E-B8A8-E535D19CA439}" destId="{F2745FA3-BACC-A94D-BA44-E51D0160F943}" srcOrd="1" destOrd="0" presId="urn:microsoft.com/office/officeart/2005/8/layout/process1"/>
    <dgm:cxn modelId="{3C2086E7-FCD5-7748-B114-95D2BF26FEBB}" srcId="{9513325D-8F87-CA46-B60F-B1AB4C736E99}" destId="{37CC88B3-561A-974E-B06F-DA917452E174}" srcOrd="7" destOrd="0" parTransId="{8F8C5AD0-5DB4-C344-8F45-B4EF7CDE49FE}" sibTransId="{04608E26-AC3B-424B-A7A8-2C7A9EDA3E45}"/>
    <dgm:cxn modelId="{C1C6DB68-2360-3145-9BFF-F206766361BA}" type="presParOf" srcId="{CD399055-0571-1C4C-B012-3A5DBB1384C4}" destId="{DB7B019D-AD2D-7342-AB93-665480D7C880}" srcOrd="0" destOrd="0" presId="urn:microsoft.com/office/officeart/2005/8/layout/process1"/>
    <dgm:cxn modelId="{63FE7533-D5F5-C348-ACD2-1DD87FDF7ED0}" type="presParOf" srcId="{CD399055-0571-1C4C-B012-3A5DBB1384C4}" destId="{6682FF27-0FBA-D64F-BAC3-6BE86D86439E}" srcOrd="1" destOrd="0" presId="urn:microsoft.com/office/officeart/2005/8/layout/process1"/>
    <dgm:cxn modelId="{062E8EEB-B3EC-C64F-B286-48B8786885C7}" type="presParOf" srcId="{6682FF27-0FBA-D64F-BAC3-6BE86D86439E}" destId="{F2745FA3-BACC-A94D-BA44-E51D0160F943}" srcOrd="0" destOrd="0" presId="urn:microsoft.com/office/officeart/2005/8/layout/process1"/>
    <dgm:cxn modelId="{F0FDAD4D-AB38-C84F-BD1A-EB55D65D5808}" type="presParOf" srcId="{CD399055-0571-1C4C-B012-3A5DBB1384C4}" destId="{E95F9A72-039B-0447-872D-D360AB99F5E4}" srcOrd="2" destOrd="0" presId="urn:microsoft.com/office/officeart/2005/8/layout/process1"/>
    <dgm:cxn modelId="{A195BBA8-AA50-B44C-8F43-38AA4FB49BD5}" type="presParOf" srcId="{CD399055-0571-1C4C-B012-3A5DBB1384C4}" destId="{6A7B5D65-8F26-F44A-81EE-32C02E45DB7F}" srcOrd="3" destOrd="0" presId="urn:microsoft.com/office/officeart/2005/8/layout/process1"/>
    <dgm:cxn modelId="{81AA75DC-AF9D-474A-BA30-90FA8F016ECD}" type="presParOf" srcId="{6A7B5D65-8F26-F44A-81EE-32C02E45DB7F}" destId="{E6A1F9EE-71DF-9441-AE01-F760A9F9EEE1}" srcOrd="0" destOrd="0" presId="urn:microsoft.com/office/officeart/2005/8/layout/process1"/>
    <dgm:cxn modelId="{87346D59-A109-784B-BE9E-3C5044970197}" type="presParOf" srcId="{CD399055-0571-1C4C-B012-3A5DBB1384C4}" destId="{B5DD1F35-916C-F04A-9444-662E0BD14DD5}" srcOrd="4" destOrd="0" presId="urn:microsoft.com/office/officeart/2005/8/layout/process1"/>
    <dgm:cxn modelId="{54268F2D-6128-3144-A837-6D8025D0A95C}" type="presParOf" srcId="{CD399055-0571-1C4C-B012-3A5DBB1384C4}" destId="{330606AB-A09C-BB41-9505-6C89B113D1A7}" srcOrd="5" destOrd="0" presId="urn:microsoft.com/office/officeart/2005/8/layout/process1"/>
    <dgm:cxn modelId="{E1423433-0DAE-0D49-9661-3500D295ABD5}" type="presParOf" srcId="{330606AB-A09C-BB41-9505-6C89B113D1A7}" destId="{39BDF479-5C3E-7040-BB45-953FBAB5B89B}" srcOrd="0" destOrd="0" presId="urn:microsoft.com/office/officeart/2005/8/layout/process1"/>
    <dgm:cxn modelId="{9D4D8ACF-E8A1-A24D-AA92-CAA7A3763158}" type="presParOf" srcId="{CD399055-0571-1C4C-B012-3A5DBB1384C4}" destId="{6CD9463F-C9A0-D849-8513-1DBFAAEE4FDB}" srcOrd="6" destOrd="0" presId="urn:microsoft.com/office/officeart/2005/8/layout/process1"/>
    <dgm:cxn modelId="{3198AFCA-C954-204B-9344-D8AEEDF7BBE1}" type="presParOf" srcId="{CD399055-0571-1C4C-B012-3A5DBB1384C4}" destId="{D2C72579-0A83-8946-9D4C-E44373B78EC2}" srcOrd="7" destOrd="0" presId="urn:microsoft.com/office/officeart/2005/8/layout/process1"/>
    <dgm:cxn modelId="{E41C6796-B593-A34A-BA89-339602C331D5}" type="presParOf" srcId="{D2C72579-0A83-8946-9D4C-E44373B78EC2}" destId="{8664E518-DE37-6C47-A9D2-EEF4A9D23CDF}" srcOrd="0" destOrd="0" presId="urn:microsoft.com/office/officeart/2005/8/layout/process1"/>
    <dgm:cxn modelId="{DE0B9CAE-5346-EE4D-AD3A-7C19ABE30C41}" type="presParOf" srcId="{CD399055-0571-1C4C-B012-3A5DBB1384C4}" destId="{86573921-218C-8248-ADCD-4571EB8CE43B}" srcOrd="8" destOrd="0" presId="urn:microsoft.com/office/officeart/2005/8/layout/process1"/>
    <dgm:cxn modelId="{2D7B90A8-8638-1041-B597-90A35E276DC6}" type="presParOf" srcId="{CD399055-0571-1C4C-B012-3A5DBB1384C4}" destId="{BC83383E-F535-A245-8808-F186F28F026C}" srcOrd="9" destOrd="0" presId="urn:microsoft.com/office/officeart/2005/8/layout/process1"/>
    <dgm:cxn modelId="{45D6CA19-A7C4-CB49-B886-352B98B2CF8C}" type="presParOf" srcId="{BC83383E-F535-A245-8808-F186F28F026C}" destId="{CC5ABB71-2D0B-864C-8669-784B65DBF155}" srcOrd="0" destOrd="0" presId="urn:microsoft.com/office/officeart/2005/8/layout/process1"/>
    <dgm:cxn modelId="{DCAF35B7-3243-624B-B9A9-4CEB8D297D45}" type="presParOf" srcId="{CD399055-0571-1C4C-B012-3A5DBB1384C4}" destId="{EFA52BE7-248C-E24A-9E1C-EB02E8D4B88D}" srcOrd="10" destOrd="0" presId="urn:microsoft.com/office/officeart/2005/8/layout/process1"/>
    <dgm:cxn modelId="{4EBAF0E0-F762-9749-9864-377FCE2B5EF0}" type="presParOf" srcId="{CD399055-0571-1C4C-B012-3A5DBB1384C4}" destId="{920AF22B-F794-C546-90A2-CD7C49931B06}" srcOrd="11" destOrd="0" presId="urn:microsoft.com/office/officeart/2005/8/layout/process1"/>
    <dgm:cxn modelId="{B4499B77-E10A-F843-B700-31D20D645195}" type="presParOf" srcId="{920AF22B-F794-C546-90A2-CD7C49931B06}" destId="{DF0D9403-3F58-2344-8C42-6444390E9185}" srcOrd="0" destOrd="0" presId="urn:microsoft.com/office/officeart/2005/8/layout/process1"/>
    <dgm:cxn modelId="{B376ABA2-9E89-FF40-A461-F763718617CF}" type="presParOf" srcId="{CD399055-0571-1C4C-B012-3A5DBB1384C4}" destId="{CC35C2B1-1783-6D42-A580-1072A6BEE989}" srcOrd="12" destOrd="0" presId="urn:microsoft.com/office/officeart/2005/8/layout/process1"/>
    <dgm:cxn modelId="{1BB0D52F-03E3-AD4A-A069-E0D47E07EC76}" type="presParOf" srcId="{CD399055-0571-1C4C-B012-3A5DBB1384C4}" destId="{77AA9F24-A625-2D40-87F1-6D678232B0DC}" srcOrd="13" destOrd="0" presId="urn:microsoft.com/office/officeart/2005/8/layout/process1"/>
    <dgm:cxn modelId="{3B86F8F5-C984-1244-BA2E-47FA5FB7706A}" type="presParOf" srcId="{77AA9F24-A625-2D40-87F1-6D678232B0DC}" destId="{0EF4E4A0-FF68-7E44-A100-21B88497ED26}" srcOrd="0" destOrd="0" presId="urn:microsoft.com/office/officeart/2005/8/layout/process1"/>
    <dgm:cxn modelId="{2CBD31DC-39B0-E345-90AB-50BD1E6CCE45}" type="presParOf" srcId="{CD399055-0571-1C4C-B012-3A5DBB1384C4}" destId="{F19D6243-52FC-FB48-9C2B-6467419A9D25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13325D-8F87-CA46-B60F-B1AB4C736E99}" type="doc">
      <dgm:prSet loTypeId="urn:microsoft.com/office/officeart/2005/8/layout/process1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0D430-C113-594E-97C1-EF86827B819D}">
      <dgm:prSet phldrT="[Text]" custT="1"/>
      <dgm:spPr/>
      <dgm:t>
        <a:bodyPr/>
        <a:lstStyle/>
        <a:p>
          <a:r>
            <a:rPr lang="en-US" sz="1600" b="0" i="0" u="none" dirty="0"/>
            <a:t>Drop columns not required</a:t>
          </a:r>
        </a:p>
        <a:p>
          <a:endParaRPr lang="en-US" sz="1600" dirty="0"/>
        </a:p>
      </dgm:t>
    </dgm:pt>
    <dgm:pt modelId="{840CC210-C0CF-2D43-8034-A008AC4BE2A5}" type="parTrans" cxnId="{E7D38BCE-5C3B-C049-A06A-C54C68C6DD22}">
      <dgm:prSet/>
      <dgm:spPr/>
      <dgm:t>
        <a:bodyPr/>
        <a:lstStyle/>
        <a:p>
          <a:endParaRPr lang="en-US"/>
        </a:p>
      </dgm:t>
    </dgm:pt>
    <dgm:pt modelId="{B6456A36-95F1-454E-B8A8-E535D19CA439}" type="sibTrans" cxnId="{E7D38BCE-5C3B-C049-A06A-C54C68C6DD22}">
      <dgm:prSet/>
      <dgm:spPr/>
      <dgm:t>
        <a:bodyPr/>
        <a:lstStyle/>
        <a:p>
          <a:endParaRPr lang="en-US"/>
        </a:p>
      </dgm:t>
    </dgm:pt>
    <dgm:pt modelId="{D65E9019-C9E7-5845-87BF-2DFCFDA4C8A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Add new columns and calculate their values.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C27AC120-CF7E-2746-9D77-6E1C419BD64C}" type="parTrans" cxnId="{0094949A-0BA6-F44C-970C-0E79206BF7C1}">
      <dgm:prSet/>
      <dgm:spPr/>
      <dgm:t>
        <a:bodyPr/>
        <a:lstStyle/>
        <a:p>
          <a:endParaRPr lang="en-US"/>
        </a:p>
      </dgm:t>
    </dgm:pt>
    <dgm:pt modelId="{1372227D-8C95-A247-91E8-13A031655FBA}" type="sibTrans" cxnId="{0094949A-0BA6-F44C-970C-0E79206BF7C1}">
      <dgm:prSet/>
      <dgm:spPr/>
      <dgm:t>
        <a:bodyPr/>
        <a:lstStyle/>
        <a:p>
          <a:endParaRPr lang="en-US"/>
        </a:p>
      </dgm:t>
    </dgm:pt>
    <dgm:pt modelId="{E495558C-0726-C241-856A-ACB1A757594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Drop columns no longer required.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ACC3F312-4ADA-D445-B587-139679FEF783}" type="parTrans" cxnId="{6584C30B-D01E-454C-9FE8-2ACC85A92BF1}">
      <dgm:prSet/>
      <dgm:spPr/>
      <dgm:t>
        <a:bodyPr/>
        <a:lstStyle/>
        <a:p>
          <a:endParaRPr lang="en-US"/>
        </a:p>
      </dgm:t>
    </dgm:pt>
    <dgm:pt modelId="{359F9073-BAB8-AF4F-95C2-3809D21591BC}" type="sibTrans" cxnId="{6584C30B-D01E-454C-9FE8-2ACC85A92BF1}">
      <dgm:prSet/>
      <dgm:spPr/>
      <dgm:t>
        <a:bodyPr/>
        <a:lstStyle/>
        <a:p>
          <a:endParaRPr lang="en-US"/>
        </a:p>
      </dgm:t>
    </dgm:pt>
    <dgm:pt modelId="{F6DC9C6C-63A9-D84E-ABFF-003BC26816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Get zip code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C470C8B3-F353-0248-A77C-DB50D6DC5B7F}" type="parTrans" cxnId="{F16FD00B-D4D5-9E49-88A4-947BAE1E90B9}">
      <dgm:prSet/>
      <dgm:spPr/>
      <dgm:t>
        <a:bodyPr/>
        <a:lstStyle/>
        <a:p>
          <a:endParaRPr lang="en-US"/>
        </a:p>
      </dgm:t>
    </dgm:pt>
    <dgm:pt modelId="{D568BF5A-D730-1944-B2AA-C69E3ABE2CF2}" type="sibTrans" cxnId="{F16FD00B-D4D5-9E49-88A4-947BAE1E90B9}">
      <dgm:prSet/>
      <dgm:spPr/>
      <dgm:t>
        <a:bodyPr/>
        <a:lstStyle/>
        <a:p>
          <a:endParaRPr lang="en-US"/>
        </a:p>
      </dgm:t>
    </dgm:pt>
    <dgm:pt modelId="{6F5C2581-716F-254F-A8BF-048A05027A03}">
      <dgm:prSet custT="1"/>
      <dgm:spPr/>
      <dgm:t>
        <a:bodyPr/>
        <a:lstStyle/>
        <a:p>
          <a:endParaRPr lang="en-US" sz="1600" b="0" i="0" u="none" dirty="0"/>
        </a:p>
        <a:p>
          <a:r>
            <a:rPr lang="en-US" sz="1600" b="0" i="0" u="none" dirty="0"/>
            <a:t>Drop columns no longer needed.</a:t>
          </a:r>
        </a:p>
        <a:p>
          <a:endParaRPr lang="en-US" sz="1800" dirty="0"/>
        </a:p>
      </dgm:t>
    </dgm:pt>
    <dgm:pt modelId="{CCED3711-56EC-9E4C-9570-13DE0166E16E}" type="parTrans" cxnId="{7D483649-BA93-AB4C-9392-F0D652D3DAC7}">
      <dgm:prSet/>
      <dgm:spPr/>
      <dgm:t>
        <a:bodyPr/>
        <a:lstStyle/>
        <a:p>
          <a:endParaRPr lang="en-US"/>
        </a:p>
      </dgm:t>
    </dgm:pt>
    <dgm:pt modelId="{4F95259E-F754-9D48-9A8D-38C891C58A98}" type="sibTrans" cxnId="{7D483649-BA93-AB4C-9392-F0D652D3DAC7}">
      <dgm:prSet/>
      <dgm:spPr/>
      <dgm:t>
        <a:bodyPr/>
        <a:lstStyle/>
        <a:p>
          <a:endParaRPr lang="en-US"/>
        </a:p>
      </dgm:t>
    </dgm:pt>
    <dgm:pt modelId="{37CC88B3-561A-974E-B06F-DA917452E1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Delete missing data and typos.</a:t>
          </a:r>
        </a:p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8F8C5AD0-5DB4-C344-8F45-B4EF7CDE49FE}" type="parTrans" cxnId="{3C2086E7-FCD5-7748-B114-95D2BF26FEBB}">
      <dgm:prSet/>
      <dgm:spPr/>
      <dgm:t>
        <a:bodyPr/>
        <a:lstStyle/>
        <a:p>
          <a:endParaRPr lang="en-US"/>
        </a:p>
      </dgm:t>
    </dgm:pt>
    <dgm:pt modelId="{04608E26-AC3B-424B-A7A8-2C7A9EDA3E45}" type="sibTrans" cxnId="{3C2086E7-FCD5-7748-B114-95D2BF26FEBB}">
      <dgm:prSet/>
      <dgm:spPr/>
      <dgm:t>
        <a:bodyPr/>
        <a:lstStyle/>
        <a:p>
          <a:endParaRPr lang="en-US"/>
        </a:p>
      </dgm:t>
    </dgm:pt>
    <dgm:pt modelId="{81D44EFD-3B53-6A43-9A86-C2F6D19DD56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Group data by zip code and get count of </a:t>
          </a:r>
          <a:r>
            <a:rPr lang="en-US" b="0" i="0" u="none" dirty="0" err="1"/>
            <a:t>airbnbs</a:t>
          </a:r>
          <a:r>
            <a:rPr lang="en-US" b="0" i="0" u="none" dirty="0"/>
            <a:t> in area and average price per night</a:t>
          </a:r>
        </a:p>
        <a:p>
          <a:pPr>
            <a:buFont typeface="Arial" panose="020B0604020202020204" pitchFamily="34" charset="0"/>
            <a:buChar char="•"/>
          </a:pPr>
          <a:endParaRPr lang="en-US" b="0" i="0" u="none" dirty="0"/>
        </a:p>
      </dgm:t>
    </dgm:pt>
    <dgm:pt modelId="{15EB7D89-3F07-4041-A32A-F03B8F56ED77}" type="sibTrans" cxnId="{D0F02358-C73D-844F-BC61-A4AFD0068305}">
      <dgm:prSet/>
      <dgm:spPr/>
      <dgm:t>
        <a:bodyPr/>
        <a:lstStyle/>
        <a:p>
          <a:endParaRPr lang="en-US"/>
        </a:p>
      </dgm:t>
    </dgm:pt>
    <dgm:pt modelId="{7B5F1913-6529-EB48-93C0-C9CEEB761BB2}" type="parTrans" cxnId="{D0F02358-C73D-844F-BC61-A4AFD0068305}">
      <dgm:prSet/>
      <dgm:spPr/>
      <dgm:t>
        <a:bodyPr/>
        <a:lstStyle/>
        <a:p>
          <a:endParaRPr lang="en-US"/>
        </a:p>
      </dgm:t>
    </dgm:pt>
    <dgm:pt modelId="{CD399055-0571-1C4C-B012-3A5DBB1384C4}" type="pres">
      <dgm:prSet presAssocID="{9513325D-8F87-CA46-B60F-B1AB4C736E99}" presName="Name0" presStyleCnt="0">
        <dgm:presLayoutVars>
          <dgm:dir/>
          <dgm:resizeHandles val="exact"/>
        </dgm:presLayoutVars>
      </dgm:prSet>
      <dgm:spPr/>
    </dgm:pt>
    <dgm:pt modelId="{DB7B019D-AD2D-7342-AB93-665480D7C880}" type="pres">
      <dgm:prSet presAssocID="{5690D430-C113-594E-97C1-EF86827B819D}" presName="node" presStyleLbl="node1" presStyleIdx="0" presStyleCnt="7" custScaleY="87223" custLinFactNeighborX="18576" custLinFactNeighborY="12179">
        <dgm:presLayoutVars>
          <dgm:bulletEnabled val="1"/>
        </dgm:presLayoutVars>
      </dgm:prSet>
      <dgm:spPr/>
    </dgm:pt>
    <dgm:pt modelId="{6682FF27-0FBA-D64F-BAC3-6BE86D86439E}" type="pres">
      <dgm:prSet presAssocID="{B6456A36-95F1-454E-B8A8-E535D19CA439}" presName="sibTrans" presStyleLbl="sibTrans2D1" presStyleIdx="0" presStyleCnt="6"/>
      <dgm:spPr/>
    </dgm:pt>
    <dgm:pt modelId="{F2745FA3-BACC-A94D-BA44-E51D0160F943}" type="pres">
      <dgm:prSet presAssocID="{B6456A36-95F1-454E-B8A8-E535D19CA439}" presName="connectorText" presStyleLbl="sibTrans2D1" presStyleIdx="0" presStyleCnt="6"/>
      <dgm:spPr/>
    </dgm:pt>
    <dgm:pt modelId="{E95F9A72-039B-0447-872D-D360AB99F5E4}" type="pres">
      <dgm:prSet presAssocID="{D65E9019-C9E7-5845-87BF-2DFCFDA4C8A7}" presName="node" presStyleLbl="node1" presStyleIdx="1" presStyleCnt="7" custScaleY="99275" custLinFactNeighborX="-27001" custLinFactNeighborY="-89664">
        <dgm:presLayoutVars>
          <dgm:bulletEnabled val="1"/>
        </dgm:presLayoutVars>
      </dgm:prSet>
      <dgm:spPr/>
    </dgm:pt>
    <dgm:pt modelId="{6A7B5D65-8F26-F44A-81EE-32C02E45DB7F}" type="pres">
      <dgm:prSet presAssocID="{1372227D-8C95-A247-91E8-13A031655FBA}" presName="sibTrans" presStyleLbl="sibTrans2D1" presStyleIdx="1" presStyleCnt="6"/>
      <dgm:spPr/>
    </dgm:pt>
    <dgm:pt modelId="{E6A1F9EE-71DF-9441-AE01-F760A9F9EEE1}" type="pres">
      <dgm:prSet presAssocID="{1372227D-8C95-A247-91E8-13A031655FBA}" presName="connectorText" presStyleLbl="sibTrans2D1" presStyleIdx="1" presStyleCnt="6"/>
      <dgm:spPr/>
    </dgm:pt>
    <dgm:pt modelId="{B5DD1F35-916C-F04A-9444-662E0BD14DD5}" type="pres">
      <dgm:prSet presAssocID="{E495558C-0726-C241-856A-ACB1A7575941}" presName="node" presStyleLbl="node1" presStyleIdx="2" presStyleCnt="7" custScaleY="110367" custLinFactNeighborX="-75798" custLinFactNeighborY="19461">
        <dgm:presLayoutVars>
          <dgm:bulletEnabled val="1"/>
        </dgm:presLayoutVars>
      </dgm:prSet>
      <dgm:spPr/>
    </dgm:pt>
    <dgm:pt modelId="{330606AB-A09C-BB41-9505-6C89B113D1A7}" type="pres">
      <dgm:prSet presAssocID="{359F9073-BAB8-AF4F-95C2-3809D21591BC}" presName="sibTrans" presStyleLbl="sibTrans2D1" presStyleIdx="2" presStyleCnt="6"/>
      <dgm:spPr/>
    </dgm:pt>
    <dgm:pt modelId="{39BDF479-5C3E-7040-BB45-953FBAB5B89B}" type="pres">
      <dgm:prSet presAssocID="{359F9073-BAB8-AF4F-95C2-3809D21591BC}" presName="connectorText" presStyleLbl="sibTrans2D1" presStyleIdx="2" presStyleCnt="6"/>
      <dgm:spPr/>
    </dgm:pt>
    <dgm:pt modelId="{6CD9463F-C9A0-D849-8513-1DBFAAEE4FDB}" type="pres">
      <dgm:prSet presAssocID="{F6DC9C6C-63A9-D84E-ABFF-003BC2681665}" presName="node" presStyleLbl="node1" presStyleIdx="3" presStyleCnt="7" custScaleX="102150" custScaleY="115145" custLinFactNeighborX="-78609" custLinFactNeighborY="-92563">
        <dgm:presLayoutVars>
          <dgm:bulletEnabled val="1"/>
        </dgm:presLayoutVars>
      </dgm:prSet>
      <dgm:spPr/>
    </dgm:pt>
    <dgm:pt modelId="{D2C72579-0A83-8946-9D4C-E44373B78EC2}" type="pres">
      <dgm:prSet presAssocID="{D568BF5A-D730-1944-B2AA-C69E3ABE2CF2}" presName="sibTrans" presStyleLbl="sibTrans2D1" presStyleIdx="3" presStyleCnt="6"/>
      <dgm:spPr/>
    </dgm:pt>
    <dgm:pt modelId="{8664E518-DE37-6C47-A9D2-EEF4A9D23CDF}" type="pres">
      <dgm:prSet presAssocID="{D568BF5A-D730-1944-B2AA-C69E3ABE2CF2}" presName="connectorText" presStyleLbl="sibTrans2D1" presStyleIdx="3" presStyleCnt="6"/>
      <dgm:spPr/>
    </dgm:pt>
    <dgm:pt modelId="{86573921-218C-8248-ADCD-4571EB8CE43B}" type="pres">
      <dgm:prSet presAssocID="{6F5C2581-716F-254F-A8BF-048A05027A03}" presName="node" presStyleLbl="node1" presStyleIdx="4" presStyleCnt="7" custScaleX="108927" custScaleY="108200" custLinFactNeighborX="-95174" custLinFactNeighborY="13610">
        <dgm:presLayoutVars>
          <dgm:bulletEnabled val="1"/>
        </dgm:presLayoutVars>
      </dgm:prSet>
      <dgm:spPr/>
    </dgm:pt>
    <dgm:pt modelId="{BC83383E-F535-A245-8808-F186F28F026C}" type="pres">
      <dgm:prSet presAssocID="{4F95259E-F754-9D48-9A8D-38C891C58A98}" presName="sibTrans" presStyleLbl="sibTrans2D1" presStyleIdx="4" presStyleCnt="6"/>
      <dgm:spPr/>
    </dgm:pt>
    <dgm:pt modelId="{CC5ABB71-2D0B-864C-8669-784B65DBF155}" type="pres">
      <dgm:prSet presAssocID="{4F95259E-F754-9D48-9A8D-38C891C58A98}" presName="connectorText" presStyleLbl="sibTrans2D1" presStyleIdx="4" presStyleCnt="6"/>
      <dgm:spPr/>
    </dgm:pt>
    <dgm:pt modelId="{EFA52BE7-248C-E24A-9E1C-EB02E8D4B88D}" type="pres">
      <dgm:prSet presAssocID="{81D44EFD-3B53-6A43-9A86-C2F6D19DD56D}" presName="node" presStyleLbl="node1" presStyleIdx="5" presStyleCnt="7" custLinFactX="-11261" custLinFactNeighborX="-100000" custLinFactNeighborY="-70870">
        <dgm:presLayoutVars>
          <dgm:bulletEnabled val="1"/>
        </dgm:presLayoutVars>
      </dgm:prSet>
      <dgm:spPr/>
    </dgm:pt>
    <dgm:pt modelId="{920AF22B-F794-C546-90A2-CD7C49931B06}" type="pres">
      <dgm:prSet presAssocID="{15EB7D89-3F07-4041-A32A-F03B8F56ED77}" presName="sibTrans" presStyleLbl="sibTrans2D1" presStyleIdx="5" presStyleCnt="6"/>
      <dgm:spPr/>
    </dgm:pt>
    <dgm:pt modelId="{DF0D9403-3F58-2344-8C42-6444390E9185}" type="pres">
      <dgm:prSet presAssocID="{15EB7D89-3F07-4041-A32A-F03B8F56ED77}" presName="connectorText" presStyleLbl="sibTrans2D1" presStyleIdx="5" presStyleCnt="6"/>
      <dgm:spPr/>
    </dgm:pt>
    <dgm:pt modelId="{F19D6243-52FC-FB48-9C2B-6467419A9D25}" type="pres">
      <dgm:prSet presAssocID="{37CC88B3-561A-974E-B06F-DA917452E174}" presName="node" presStyleLbl="node1" presStyleIdx="6" presStyleCnt="7" custLinFactX="-8247" custLinFactNeighborX="-100000" custLinFactNeighborY="22582">
        <dgm:presLayoutVars>
          <dgm:bulletEnabled val="1"/>
        </dgm:presLayoutVars>
      </dgm:prSet>
      <dgm:spPr/>
    </dgm:pt>
  </dgm:ptLst>
  <dgm:cxnLst>
    <dgm:cxn modelId="{0253A103-85D2-8143-A756-B4F72B2CA9E6}" type="presOf" srcId="{37CC88B3-561A-974E-B06F-DA917452E174}" destId="{F19D6243-52FC-FB48-9C2B-6467419A9D25}" srcOrd="0" destOrd="0" presId="urn:microsoft.com/office/officeart/2005/8/layout/process1"/>
    <dgm:cxn modelId="{6584C30B-D01E-454C-9FE8-2ACC85A92BF1}" srcId="{9513325D-8F87-CA46-B60F-B1AB4C736E99}" destId="{E495558C-0726-C241-856A-ACB1A7575941}" srcOrd="2" destOrd="0" parTransId="{ACC3F312-4ADA-D445-B587-139679FEF783}" sibTransId="{359F9073-BAB8-AF4F-95C2-3809D21591BC}"/>
    <dgm:cxn modelId="{F16FD00B-D4D5-9E49-88A4-947BAE1E90B9}" srcId="{9513325D-8F87-CA46-B60F-B1AB4C736E99}" destId="{F6DC9C6C-63A9-D84E-ABFF-003BC2681665}" srcOrd="3" destOrd="0" parTransId="{C470C8B3-F353-0248-A77C-DB50D6DC5B7F}" sibTransId="{D568BF5A-D730-1944-B2AA-C69E3ABE2CF2}"/>
    <dgm:cxn modelId="{E8791B17-3196-084B-884B-EAE52292A28C}" type="presOf" srcId="{E495558C-0726-C241-856A-ACB1A7575941}" destId="{B5DD1F35-916C-F04A-9444-662E0BD14DD5}" srcOrd="0" destOrd="0" presId="urn:microsoft.com/office/officeart/2005/8/layout/process1"/>
    <dgm:cxn modelId="{F5735532-895E-934A-AC0B-05CD0EE64B12}" type="presOf" srcId="{6F5C2581-716F-254F-A8BF-048A05027A03}" destId="{86573921-218C-8248-ADCD-4571EB8CE43B}" srcOrd="0" destOrd="0" presId="urn:microsoft.com/office/officeart/2005/8/layout/process1"/>
    <dgm:cxn modelId="{41CE0C3A-1FCC-C242-A8E9-88452147FD91}" type="presOf" srcId="{15EB7D89-3F07-4041-A32A-F03B8F56ED77}" destId="{DF0D9403-3F58-2344-8C42-6444390E9185}" srcOrd="1" destOrd="0" presId="urn:microsoft.com/office/officeart/2005/8/layout/process1"/>
    <dgm:cxn modelId="{C098EE3E-383F-4846-9D0E-67AF93500F84}" type="presOf" srcId="{359F9073-BAB8-AF4F-95C2-3809D21591BC}" destId="{39BDF479-5C3E-7040-BB45-953FBAB5B89B}" srcOrd="1" destOrd="0" presId="urn:microsoft.com/office/officeart/2005/8/layout/process1"/>
    <dgm:cxn modelId="{CD37A745-E21B-FF4C-B5F9-4FD5428F0008}" type="presOf" srcId="{5690D430-C113-594E-97C1-EF86827B819D}" destId="{DB7B019D-AD2D-7342-AB93-665480D7C880}" srcOrd="0" destOrd="0" presId="urn:microsoft.com/office/officeart/2005/8/layout/process1"/>
    <dgm:cxn modelId="{7D483649-BA93-AB4C-9392-F0D652D3DAC7}" srcId="{9513325D-8F87-CA46-B60F-B1AB4C736E99}" destId="{6F5C2581-716F-254F-A8BF-048A05027A03}" srcOrd="4" destOrd="0" parTransId="{CCED3711-56EC-9E4C-9570-13DE0166E16E}" sibTransId="{4F95259E-F754-9D48-9A8D-38C891C58A98}"/>
    <dgm:cxn modelId="{D0F02358-C73D-844F-BC61-A4AFD0068305}" srcId="{9513325D-8F87-CA46-B60F-B1AB4C736E99}" destId="{81D44EFD-3B53-6A43-9A86-C2F6D19DD56D}" srcOrd="5" destOrd="0" parTransId="{7B5F1913-6529-EB48-93C0-C9CEEB761BB2}" sibTransId="{15EB7D89-3F07-4041-A32A-F03B8F56ED77}"/>
    <dgm:cxn modelId="{F0817259-77FC-344A-BF39-1326618B5E0D}" type="presOf" srcId="{359F9073-BAB8-AF4F-95C2-3809D21591BC}" destId="{330606AB-A09C-BB41-9505-6C89B113D1A7}" srcOrd="0" destOrd="0" presId="urn:microsoft.com/office/officeart/2005/8/layout/process1"/>
    <dgm:cxn modelId="{68DBD761-09D9-6547-A8B1-317FAA84F4D8}" type="presOf" srcId="{1372227D-8C95-A247-91E8-13A031655FBA}" destId="{6A7B5D65-8F26-F44A-81EE-32C02E45DB7F}" srcOrd="0" destOrd="0" presId="urn:microsoft.com/office/officeart/2005/8/layout/process1"/>
    <dgm:cxn modelId="{76117268-96C1-E343-9858-C7A85970FBDE}" type="presOf" srcId="{4F95259E-F754-9D48-9A8D-38C891C58A98}" destId="{BC83383E-F535-A245-8808-F186F28F026C}" srcOrd="0" destOrd="0" presId="urn:microsoft.com/office/officeart/2005/8/layout/process1"/>
    <dgm:cxn modelId="{2096E074-BE04-5840-B798-F0F43B03959B}" type="presOf" srcId="{15EB7D89-3F07-4041-A32A-F03B8F56ED77}" destId="{920AF22B-F794-C546-90A2-CD7C49931B06}" srcOrd="0" destOrd="0" presId="urn:microsoft.com/office/officeart/2005/8/layout/process1"/>
    <dgm:cxn modelId="{EC3DAD7B-E4D5-A649-99C2-D5A62C947D26}" type="presOf" srcId="{81D44EFD-3B53-6A43-9A86-C2F6D19DD56D}" destId="{EFA52BE7-248C-E24A-9E1C-EB02E8D4B88D}" srcOrd="0" destOrd="0" presId="urn:microsoft.com/office/officeart/2005/8/layout/process1"/>
    <dgm:cxn modelId="{351F2681-E7BA-D745-873F-575EE669442B}" type="presOf" srcId="{D65E9019-C9E7-5845-87BF-2DFCFDA4C8A7}" destId="{E95F9A72-039B-0447-872D-D360AB99F5E4}" srcOrd="0" destOrd="0" presId="urn:microsoft.com/office/officeart/2005/8/layout/process1"/>
    <dgm:cxn modelId="{73AB3B89-792A-3342-9F9F-957B291528AD}" type="presOf" srcId="{D568BF5A-D730-1944-B2AA-C69E3ABE2CF2}" destId="{8664E518-DE37-6C47-A9D2-EEF4A9D23CDF}" srcOrd="1" destOrd="0" presId="urn:microsoft.com/office/officeart/2005/8/layout/process1"/>
    <dgm:cxn modelId="{EF13D697-08BE-8D4E-95D1-A2821FC0E3C5}" type="presOf" srcId="{D568BF5A-D730-1944-B2AA-C69E3ABE2CF2}" destId="{D2C72579-0A83-8946-9D4C-E44373B78EC2}" srcOrd="0" destOrd="0" presId="urn:microsoft.com/office/officeart/2005/8/layout/process1"/>
    <dgm:cxn modelId="{490BB299-9D7C-FC4C-B9E0-A729BBC0D2CD}" type="presOf" srcId="{4F95259E-F754-9D48-9A8D-38C891C58A98}" destId="{CC5ABB71-2D0B-864C-8669-784B65DBF155}" srcOrd="1" destOrd="0" presId="urn:microsoft.com/office/officeart/2005/8/layout/process1"/>
    <dgm:cxn modelId="{0094949A-0BA6-F44C-970C-0E79206BF7C1}" srcId="{9513325D-8F87-CA46-B60F-B1AB4C736E99}" destId="{D65E9019-C9E7-5845-87BF-2DFCFDA4C8A7}" srcOrd="1" destOrd="0" parTransId="{C27AC120-CF7E-2746-9D77-6E1C419BD64C}" sibTransId="{1372227D-8C95-A247-91E8-13A031655FBA}"/>
    <dgm:cxn modelId="{A2501CAE-F9AD-9347-9E71-8BAEDFB23248}" type="presOf" srcId="{F6DC9C6C-63A9-D84E-ABFF-003BC2681665}" destId="{6CD9463F-C9A0-D849-8513-1DBFAAEE4FDB}" srcOrd="0" destOrd="0" presId="urn:microsoft.com/office/officeart/2005/8/layout/process1"/>
    <dgm:cxn modelId="{617E87B8-80D1-654E-B521-3C3C2A4A1427}" type="presOf" srcId="{1372227D-8C95-A247-91E8-13A031655FBA}" destId="{E6A1F9EE-71DF-9441-AE01-F760A9F9EEE1}" srcOrd="1" destOrd="0" presId="urn:microsoft.com/office/officeart/2005/8/layout/process1"/>
    <dgm:cxn modelId="{50E369C3-F20D-BA4B-A55F-FD77D5442797}" type="presOf" srcId="{B6456A36-95F1-454E-B8A8-E535D19CA439}" destId="{6682FF27-0FBA-D64F-BAC3-6BE86D86439E}" srcOrd="0" destOrd="0" presId="urn:microsoft.com/office/officeart/2005/8/layout/process1"/>
    <dgm:cxn modelId="{B7C0F0CA-8998-1747-815B-460865F67543}" type="presOf" srcId="{9513325D-8F87-CA46-B60F-B1AB4C736E99}" destId="{CD399055-0571-1C4C-B012-3A5DBB1384C4}" srcOrd="0" destOrd="0" presId="urn:microsoft.com/office/officeart/2005/8/layout/process1"/>
    <dgm:cxn modelId="{E7D38BCE-5C3B-C049-A06A-C54C68C6DD22}" srcId="{9513325D-8F87-CA46-B60F-B1AB4C736E99}" destId="{5690D430-C113-594E-97C1-EF86827B819D}" srcOrd="0" destOrd="0" parTransId="{840CC210-C0CF-2D43-8034-A008AC4BE2A5}" sibTransId="{B6456A36-95F1-454E-B8A8-E535D19CA439}"/>
    <dgm:cxn modelId="{17558AE1-960A-0440-995A-68D600E38753}" type="presOf" srcId="{B6456A36-95F1-454E-B8A8-E535D19CA439}" destId="{F2745FA3-BACC-A94D-BA44-E51D0160F943}" srcOrd="1" destOrd="0" presId="urn:microsoft.com/office/officeart/2005/8/layout/process1"/>
    <dgm:cxn modelId="{3C2086E7-FCD5-7748-B114-95D2BF26FEBB}" srcId="{9513325D-8F87-CA46-B60F-B1AB4C736E99}" destId="{37CC88B3-561A-974E-B06F-DA917452E174}" srcOrd="6" destOrd="0" parTransId="{8F8C5AD0-5DB4-C344-8F45-B4EF7CDE49FE}" sibTransId="{04608E26-AC3B-424B-A7A8-2C7A9EDA3E45}"/>
    <dgm:cxn modelId="{C1C6DB68-2360-3145-9BFF-F206766361BA}" type="presParOf" srcId="{CD399055-0571-1C4C-B012-3A5DBB1384C4}" destId="{DB7B019D-AD2D-7342-AB93-665480D7C880}" srcOrd="0" destOrd="0" presId="urn:microsoft.com/office/officeart/2005/8/layout/process1"/>
    <dgm:cxn modelId="{63FE7533-D5F5-C348-ACD2-1DD87FDF7ED0}" type="presParOf" srcId="{CD399055-0571-1C4C-B012-3A5DBB1384C4}" destId="{6682FF27-0FBA-D64F-BAC3-6BE86D86439E}" srcOrd="1" destOrd="0" presId="urn:microsoft.com/office/officeart/2005/8/layout/process1"/>
    <dgm:cxn modelId="{062E8EEB-B3EC-C64F-B286-48B8786885C7}" type="presParOf" srcId="{6682FF27-0FBA-D64F-BAC3-6BE86D86439E}" destId="{F2745FA3-BACC-A94D-BA44-E51D0160F943}" srcOrd="0" destOrd="0" presId="urn:microsoft.com/office/officeart/2005/8/layout/process1"/>
    <dgm:cxn modelId="{F0FDAD4D-AB38-C84F-BD1A-EB55D65D5808}" type="presParOf" srcId="{CD399055-0571-1C4C-B012-3A5DBB1384C4}" destId="{E95F9A72-039B-0447-872D-D360AB99F5E4}" srcOrd="2" destOrd="0" presId="urn:microsoft.com/office/officeart/2005/8/layout/process1"/>
    <dgm:cxn modelId="{A195BBA8-AA50-B44C-8F43-38AA4FB49BD5}" type="presParOf" srcId="{CD399055-0571-1C4C-B012-3A5DBB1384C4}" destId="{6A7B5D65-8F26-F44A-81EE-32C02E45DB7F}" srcOrd="3" destOrd="0" presId="urn:microsoft.com/office/officeart/2005/8/layout/process1"/>
    <dgm:cxn modelId="{81AA75DC-AF9D-474A-BA30-90FA8F016ECD}" type="presParOf" srcId="{6A7B5D65-8F26-F44A-81EE-32C02E45DB7F}" destId="{E6A1F9EE-71DF-9441-AE01-F760A9F9EEE1}" srcOrd="0" destOrd="0" presId="urn:microsoft.com/office/officeart/2005/8/layout/process1"/>
    <dgm:cxn modelId="{87346D59-A109-784B-BE9E-3C5044970197}" type="presParOf" srcId="{CD399055-0571-1C4C-B012-3A5DBB1384C4}" destId="{B5DD1F35-916C-F04A-9444-662E0BD14DD5}" srcOrd="4" destOrd="0" presId="urn:microsoft.com/office/officeart/2005/8/layout/process1"/>
    <dgm:cxn modelId="{54268F2D-6128-3144-A837-6D8025D0A95C}" type="presParOf" srcId="{CD399055-0571-1C4C-B012-3A5DBB1384C4}" destId="{330606AB-A09C-BB41-9505-6C89B113D1A7}" srcOrd="5" destOrd="0" presId="urn:microsoft.com/office/officeart/2005/8/layout/process1"/>
    <dgm:cxn modelId="{E1423433-0DAE-0D49-9661-3500D295ABD5}" type="presParOf" srcId="{330606AB-A09C-BB41-9505-6C89B113D1A7}" destId="{39BDF479-5C3E-7040-BB45-953FBAB5B89B}" srcOrd="0" destOrd="0" presId="urn:microsoft.com/office/officeart/2005/8/layout/process1"/>
    <dgm:cxn modelId="{9D4D8ACF-E8A1-A24D-AA92-CAA7A3763158}" type="presParOf" srcId="{CD399055-0571-1C4C-B012-3A5DBB1384C4}" destId="{6CD9463F-C9A0-D849-8513-1DBFAAEE4FDB}" srcOrd="6" destOrd="0" presId="urn:microsoft.com/office/officeart/2005/8/layout/process1"/>
    <dgm:cxn modelId="{3198AFCA-C954-204B-9344-D8AEEDF7BBE1}" type="presParOf" srcId="{CD399055-0571-1C4C-B012-3A5DBB1384C4}" destId="{D2C72579-0A83-8946-9D4C-E44373B78EC2}" srcOrd="7" destOrd="0" presId="urn:microsoft.com/office/officeart/2005/8/layout/process1"/>
    <dgm:cxn modelId="{E41C6796-B593-A34A-BA89-339602C331D5}" type="presParOf" srcId="{D2C72579-0A83-8946-9D4C-E44373B78EC2}" destId="{8664E518-DE37-6C47-A9D2-EEF4A9D23CDF}" srcOrd="0" destOrd="0" presId="urn:microsoft.com/office/officeart/2005/8/layout/process1"/>
    <dgm:cxn modelId="{DE0B9CAE-5346-EE4D-AD3A-7C19ABE30C41}" type="presParOf" srcId="{CD399055-0571-1C4C-B012-3A5DBB1384C4}" destId="{86573921-218C-8248-ADCD-4571EB8CE43B}" srcOrd="8" destOrd="0" presId="urn:microsoft.com/office/officeart/2005/8/layout/process1"/>
    <dgm:cxn modelId="{2D7B90A8-8638-1041-B597-90A35E276DC6}" type="presParOf" srcId="{CD399055-0571-1C4C-B012-3A5DBB1384C4}" destId="{BC83383E-F535-A245-8808-F186F28F026C}" srcOrd="9" destOrd="0" presId="urn:microsoft.com/office/officeart/2005/8/layout/process1"/>
    <dgm:cxn modelId="{45D6CA19-A7C4-CB49-B886-352B98B2CF8C}" type="presParOf" srcId="{BC83383E-F535-A245-8808-F186F28F026C}" destId="{CC5ABB71-2D0B-864C-8669-784B65DBF155}" srcOrd="0" destOrd="0" presId="urn:microsoft.com/office/officeart/2005/8/layout/process1"/>
    <dgm:cxn modelId="{DCAF35B7-3243-624B-B9A9-4CEB8D297D45}" type="presParOf" srcId="{CD399055-0571-1C4C-B012-3A5DBB1384C4}" destId="{EFA52BE7-248C-E24A-9E1C-EB02E8D4B88D}" srcOrd="10" destOrd="0" presId="urn:microsoft.com/office/officeart/2005/8/layout/process1"/>
    <dgm:cxn modelId="{4EBAF0E0-F762-9749-9864-377FCE2B5EF0}" type="presParOf" srcId="{CD399055-0571-1C4C-B012-3A5DBB1384C4}" destId="{920AF22B-F794-C546-90A2-CD7C49931B06}" srcOrd="11" destOrd="0" presId="urn:microsoft.com/office/officeart/2005/8/layout/process1"/>
    <dgm:cxn modelId="{B4499B77-E10A-F843-B700-31D20D645195}" type="presParOf" srcId="{920AF22B-F794-C546-90A2-CD7C49931B06}" destId="{DF0D9403-3F58-2344-8C42-6444390E9185}" srcOrd="0" destOrd="0" presId="urn:microsoft.com/office/officeart/2005/8/layout/process1"/>
    <dgm:cxn modelId="{2CBD31DC-39B0-E345-90AB-50BD1E6CCE45}" type="presParOf" srcId="{CD399055-0571-1C4C-B012-3A5DBB1384C4}" destId="{F19D6243-52FC-FB48-9C2B-6467419A9D25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D5E6EB-EA2C-E54C-A312-7A1492F56E9D}" type="doc">
      <dgm:prSet loTypeId="urn:microsoft.com/office/officeart/2005/8/layout/funnel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C9AD3-5C6F-CF49-AF13-66919EBC305C}">
      <dgm:prSet phldrT="[Text]"/>
      <dgm:spPr/>
      <dgm:t>
        <a:bodyPr/>
        <a:lstStyle/>
        <a:p>
          <a:r>
            <a:rPr lang="en-US" dirty="0"/>
            <a:t>Zillow data</a:t>
          </a:r>
        </a:p>
      </dgm:t>
    </dgm:pt>
    <dgm:pt modelId="{2BEC4736-36BB-F643-98E6-2A1BB295B32D}" type="parTrans" cxnId="{FD596055-3432-FE4A-8441-14A1E4EC7ED3}">
      <dgm:prSet/>
      <dgm:spPr/>
      <dgm:t>
        <a:bodyPr/>
        <a:lstStyle/>
        <a:p>
          <a:endParaRPr lang="en-US"/>
        </a:p>
      </dgm:t>
    </dgm:pt>
    <dgm:pt modelId="{E724394A-ED1C-6F4A-8449-52212A4567AA}" type="sibTrans" cxnId="{FD596055-3432-FE4A-8441-14A1E4EC7ED3}">
      <dgm:prSet/>
      <dgm:spPr/>
      <dgm:t>
        <a:bodyPr/>
        <a:lstStyle/>
        <a:p>
          <a:endParaRPr lang="en-US"/>
        </a:p>
      </dgm:t>
    </dgm:pt>
    <dgm:pt modelId="{72D5F5F0-EEA7-EC4B-96F3-5547490C5C5F}">
      <dgm:prSet phldrT="[Text]"/>
      <dgm:spPr/>
      <dgm:t>
        <a:bodyPr/>
        <a:lstStyle/>
        <a:p>
          <a:r>
            <a:rPr lang="en-US" dirty="0" err="1"/>
            <a:t>AirBnB</a:t>
          </a:r>
          <a:r>
            <a:rPr lang="en-US" dirty="0"/>
            <a:t> data</a:t>
          </a:r>
        </a:p>
      </dgm:t>
    </dgm:pt>
    <dgm:pt modelId="{5063CF94-397B-7C4E-A7D9-C3CADFE66ED1}" type="parTrans" cxnId="{4F6EC3B4-8F4F-DA47-A398-79BA3568294A}">
      <dgm:prSet/>
      <dgm:spPr/>
      <dgm:t>
        <a:bodyPr/>
        <a:lstStyle/>
        <a:p>
          <a:endParaRPr lang="en-US"/>
        </a:p>
      </dgm:t>
    </dgm:pt>
    <dgm:pt modelId="{4D053E61-8E08-804F-983E-248A3DC21BDE}" type="sibTrans" cxnId="{4F6EC3B4-8F4F-DA47-A398-79BA3568294A}">
      <dgm:prSet/>
      <dgm:spPr/>
      <dgm:t>
        <a:bodyPr/>
        <a:lstStyle/>
        <a:p>
          <a:endParaRPr lang="en-US"/>
        </a:p>
      </dgm:t>
    </dgm:pt>
    <dgm:pt modelId="{94EA58A8-C6A8-B94A-8DA3-2CB45A330548}">
      <dgm:prSet phldrT="[Text]"/>
      <dgm:spPr/>
      <dgm:t>
        <a:bodyPr/>
        <a:lstStyle/>
        <a:p>
          <a:r>
            <a:rPr lang="en-US" dirty="0"/>
            <a:t>Noise Complaint</a:t>
          </a:r>
        </a:p>
        <a:p>
          <a:endParaRPr lang="en-US" dirty="0"/>
        </a:p>
      </dgm:t>
    </dgm:pt>
    <dgm:pt modelId="{6B8EC028-842C-F14C-A76B-0AC01EFDD3F4}" type="parTrans" cxnId="{04C496D8-5563-4049-866D-18C1AC1C8688}">
      <dgm:prSet/>
      <dgm:spPr/>
      <dgm:t>
        <a:bodyPr/>
        <a:lstStyle/>
        <a:p>
          <a:endParaRPr lang="en-US"/>
        </a:p>
      </dgm:t>
    </dgm:pt>
    <dgm:pt modelId="{11947614-3694-DF4B-8F5B-9A10DF3CD06A}" type="sibTrans" cxnId="{04C496D8-5563-4049-866D-18C1AC1C8688}">
      <dgm:prSet/>
      <dgm:spPr/>
      <dgm:t>
        <a:bodyPr/>
        <a:lstStyle/>
        <a:p>
          <a:endParaRPr lang="en-US"/>
        </a:p>
      </dgm:t>
    </dgm:pt>
    <dgm:pt modelId="{6DE037E3-4A8C-4446-9574-07BE84EF8300}">
      <dgm:prSet phldrT="[Text]"/>
      <dgm:spPr/>
      <dgm:t>
        <a:bodyPr/>
        <a:lstStyle/>
        <a:p>
          <a:r>
            <a:rPr lang="en-US" dirty="0"/>
            <a:t>Postgres</a:t>
          </a:r>
        </a:p>
      </dgm:t>
    </dgm:pt>
    <dgm:pt modelId="{8DAD56D4-275D-5543-B61F-D4F8EBDD8CEF}" type="parTrans" cxnId="{1726E54E-F305-1F4C-8C58-F002328F1656}">
      <dgm:prSet/>
      <dgm:spPr/>
      <dgm:t>
        <a:bodyPr/>
        <a:lstStyle/>
        <a:p>
          <a:endParaRPr lang="en-US"/>
        </a:p>
      </dgm:t>
    </dgm:pt>
    <dgm:pt modelId="{5EE14A37-BBCD-A746-A5F5-F7A778A1C02B}" type="sibTrans" cxnId="{1726E54E-F305-1F4C-8C58-F002328F1656}">
      <dgm:prSet/>
      <dgm:spPr/>
      <dgm:t>
        <a:bodyPr/>
        <a:lstStyle/>
        <a:p>
          <a:endParaRPr lang="en-US"/>
        </a:p>
      </dgm:t>
    </dgm:pt>
    <dgm:pt modelId="{C3AADFCB-9AA5-8D4B-9311-16C24EF763E8}" type="pres">
      <dgm:prSet presAssocID="{B2D5E6EB-EA2C-E54C-A312-7A1492F56E9D}" presName="Name0" presStyleCnt="0">
        <dgm:presLayoutVars>
          <dgm:chMax val="4"/>
          <dgm:resizeHandles val="exact"/>
        </dgm:presLayoutVars>
      </dgm:prSet>
      <dgm:spPr/>
    </dgm:pt>
    <dgm:pt modelId="{CA99A901-4FF6-AF43-B38C-01ED4A7E7F6B}" type="pres">
      <dgm:prSet presAssocID="{B2D5E6EB-EA2C-E54C-A312-7A1492F56E9D}" presName="ellipse" presStyleLbl="trBgShp" presStyleIdx="0" presStyleCnt="1" custLinFactY="100000" custLinFactNeighborX="-4" custLinFactNeighborY="136026"/>
      <dgm:spPr/>
    </dgm:pt>
    <dgm:pt modelId="{77C72537-98E5-AD45-B89E-E31770E678D8}" type="pres">
      <dgm:prSet presAssocID="{B2D5E6EB-EA2C-E54C-A312-7A1492F56E9D}" presName="arrow1" presStyleLbl="fgShp" presStyleIdx="0" presStyleCnt="1"/>
      <dgm:spPr/>
    </dgm:pt>
    <dgm:pt modelId="{6B9CF4B2-D384-3445-9308-CA8075B796B8}" type="pres">
      <dgm:prSet presAssocID="{B2D5E6EB-EA2C-E54C-A312-7A1492F56E9D}" presName="rectangle" presStyleLbl="revTx" presStyleIdx="0" presStyleCnt="1">
        <dgm:presLayoutVars>
          <dgm:bulletEnabled val="1"/>
        </dgm:presLayoutVars>
      </dgm:prSet>
      <dgm:spPr/>
    </dgm:pt>
    <dgm:pt modelId="{3F557A9B-AC55-9F4F-A13F-790CDE5BD29E}" type="pres">
      <dgm:prSet presAssocID="{72D5F5F0-EEA7-EC4B-96F3-5547490C5C5F}" presName="item1" presStyleLbl="node1" presStyleIdx="0" presStyleCnt="3">
        <dgm:presLayoutVars>
          <dgm:bulletEnabled val="1"/>
        </dgm:presLayoutVars>
      </dgm:prSet>
      <dgm:spPr/>
    </dgm:pt>
    <dgm:pt modelId="{2CEF1D36-E37D-2F44-9FD9-454D9B2E030B}" type="pres">
      <dgm:prSet presAssocID="{94EA58A8-C6A8-B94A-8DA3-2CB45A330548}" presName="item2" presStyleLbl="node1" presStyleIdx="1" presStyleCnt="3">
        <dgm:presLayoutVars>
          <dgm:bulletEnabled val="1"/>
        </dgm:presLayoutVars>
      </dgm:prSet>
      <dgm:spPr/>
    </dgm:pt>
    <dgm:pt modelId="{09195D35-5F65-E84B-BEFF-72C9D1EDBFCA}" type="pres">
      <dgm:prSet presAssocID="{6DE037E3-4A8C-4446-9574-07BE84EF8300}" presName="item3" presStyleLbl="node1" presStyleIdx="2" presStyleCnt="3">
        <dgm:presLayoutVars>
          <dgm:bulletEnabled val="1"/>
        </dgm:presLayoutVars>
      </dgm:prSet>
      <dgm:spPr/>
    </dgm:pt>
    <dgm:pt modelId="{527CFFDA-B958-F94C-AE8E-8F89CFCE3C67}" type="pres">
      <dgm:prSet presAssocID="{B2D5E6EB-EA2C-E54C-A312-7A1492F56E9D}" presName="funnel" presStyleLbl="trAlignAcc1" presStyleIdx="0" presStyleCnt="1" custScaleX="89522" custScaleY="119288" custLinFactNeighborX="-146" custLinFactNeighborY="9150"/>
      <dgm:spPr/>
    </dgm:pt>
  </dgm:ptLst>
  <dgm:cxnLst>
    <dgm:cxn modelId="{32981503-72C3-7243-954C-D26A44CB4A7E}" type="presOf" srcId="{BF1C9AD3-5C6F-CF49-AF13-66919EBC305C}" destId="{09195D35-5F65-E84B-BEFF-72C9D1EDBFCA}" srcOrd="0" destOrd="0" presId="urn:microsoft.com/office/officeart/2005/8/layout/funnel1"/>
    <dgm:cxn modelId="{CADF8909-38AD-AA4C-9783-2FB1403FC824}" type="presOf" srcId="{72D5F5F0-EEA7-EC4B-96F3-5547490C5C5F}" destId="{2CEF1D36-E37D-2F44-9FD9-454D9B2E030B}" srcOrd="0" destOrd="0" presId="urn:microsoft.com/office/officeart/2005/8/layout/funnel1"/>
    <dgm:cxn modelId="{A8DCCD45-38D2-E843-8DB6-45E2D3568177}" type="presOf" srcId="{6DE037E3-4A8C-4446-9574-07BE84EF8300}" destId="{6B9CF4B2-D384-3445-9308-CA8075B796B8}" srcOrd="0" destOrd="0" presId="urn:microsoft.com/office/officeart/2005/8/layout/funnel1"/>
    <dgm:cxn modelId="{1726E54E-F305-1F4C-8C58-F002328F1656}" srcId="{B2D5E6EB-EA2C-E54C-A312-7A1492F56E9D}" destId="{6DE037E3-4A8C-4446-9574-07BE84EF8300}" srcOrd="3" destOrd="0" parTransId="{8DAD56D4-275D-5543-B61F-D4F8EBDD8CEF}" sibTransId="{5EE14A37-BBCD-A746-A5F5-F7A778A1C02B}"/>
    <dgm:cxn modelId="{FD596055-3432-FE4A-8441-14A1E4EC7ED3}" srcId="{B2D5E6EB-EA2C-E54C-A312-7A1492F56E9D}" destId="{BF1C9AD3-5C6F-CF49-AF13-66919EBC305C}" srcOrd="0" destOrd="0" parTransId="{2BEC4736-36BB-F643-98E6-2A1BB295B32D}" sibTransId="{E724394A-ED1C-6F4A-8449-52212A4567AA}"/>
    <dgm:cxn modelId="{347813AC-8DDB-E342-865A-4BFD599457DC}" type="presOf" srcId="{94EA58A8-C6A8-B94A-8DA3-2CB45A330548}" destId="{3F557A9B-AC55-9F4F-A13F-790CDE5BD29E}" srcOrd="0" destOrd="0" presId="urn:microsoft.com/office/officeart/2005/8/layout/funnel1"/>
    <dgm:cxn modelId="{4F6EC3B4-8F4F-DA47-A398-79BA3568294A}" srcId="{B2D5E6EB-EA2C-E54C-A312-7A1492F56E9D}" destId="{72D5F5F0-EEA7-EC4B-96F3-5547490C5C5F}" srcOrd="1" destOrd="0" parTransId="{5063CF94-397B-7C4E-A7D9-C3CADFE66ED1}" sibTransId="{4D053E61-8E08-804F-983E-248A3DC21BDE}"/>
    <dgm:cxn modelId="{6C83B6CA-B9D7-7344-B749-DA424AF3E3E6}" type="presOf" srcId="{B2D5E6EB-EA2C-E54C-A312-7A1492F56E9D}" destId="{C3AADFCB-9AA5-8D4B-9311-16C24EF763E8}" srcOrd="0" destOrd="0" presId="urn:microsoft.com/office/officeart/2005/8/layout/funnel1"/>
    <dgm:cxn modelId="{04C496D8-5563-4049-866D-18C1AC1C8688}" srcId="{B2D5E6EB-EA2C-E54C-A312-7A1492F56E9D}" destId="{94EA58A8-C6A8-B94A-8DA3-2CB45A330548}" srcOrd="2" destOrd="0" parTransId="{6B8EC028-842C-F14C-A76B-0AC01EFDD3F4}" sibTransId="{11947614-3694-DF4B-8F5B-9A10DF3CD06A}"/>
    <dgm:cxn modelId="{3BA09A7A-478C-434F-B83A-4DA77231A64A}" type="presParOf" srcId="{C3AADFCB-9AA5-8D4B-9311-16C24EF763E8}" destId="{CA99A901-4FF6-AF43-B38C-01ED4A7E7F6B}" srcOrd="0" destOrd="0" presId="urn:microsoft.com/office/officeart/2005/8/layout/funnel1"/>
    <dgm:cxn modelId="{6F6721D9-4C54-2240-B746-C678AA6581C2}" type="presParOf" srcId="{C3AADFCB-9AA5-8D4B-9311-16C24EF763E8}" destId="{77C72537-98E5-AD45-B89E-E31770E678D8}" srcOrd="1" destOrd="0" presId="urn:microsoft.com/office/officeart/2005/8/layout/funnel1"/>
    <dgm:cxn modelId="{D864DE13-3B01-034D-9194-F09A71ADCD7B}" type="presParOf" srcId="{C3AADFCB-9AA5-8D4B-9311-16C24EF763E8}" destId="{6B9CF4B2-D384-3445-9308-CA8075B796B8}" srcOrd="2" destOrd="0" presId="urn:microsoft.com/office/officeart/2005/8/layout/funnel1"/>
    <dgm:cxn modelId="{32ECDBBE-B54A-7447-B653-44F1D0405393}" type="presParOf" srcId="{C3AADFCB-9AA5-8D4B-9311-16C24EF763E8}" destId="{3F557A9B-AC55-9F4F-A13F-790CDE5BD29E}" srcOrd="3" destOrd="0" presId="urn:microsoft.com/office/officeart/2005/8/layout/funnel1"/>
    <dgm:cxn modelId="{D727CBD5-6FA9-7C4A-A99A-AAEB1D0BD1E5}" type="presParOf" srcId="{C3AADFCB-9AA5-8D4B-9311-16C24EF763E8}" destId="{2CEF1D36-E37D-2F44-9FD9-454D9B2E030B}" srcOrd="4" destOrd="0" presId="urn:microsoft.com/office/officeart/2005/8/layout/funnel1"/>
    <dgm:cxn modelId="{1E5FA7A6-AA97-484F-8FAD-9F89B3506877}" type="presParOf" srcId="{C3AADFCB-9AA5-8D4B-9311-16C24EF763E8}" destId="{09195D35-5F65-E84B-BEFF-72C9D1EDBFCA}" srcOrd="5" destOrd="0" presId="urn:microsoft.com/office/officeart/2005/8/layout/funnel1"/>
    <dgm:cxn modelId="{D5A49CC6-137D-3F40-9852-9D03DF269CF2}" type="presParOf" srcId="{C3AADFCB-9AA5-8D4B-9311-16C24EF763E8}" destId="{527CFFDA-B958-F94C-AE8E-8F89CFCE3C6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B019D-AD2D-7342-AB93-665480D7C880}">
      <dsp:nvSpPr>
        <dsp:cNvPr id="0" name=""/>
        <dsp:cNvSpPr/>
      </dsp:nvSpPr>
      <dsp:spPr>
        <a:xfrm>
          <a:off x="0" y="302933"/>
          <a:ext cx="1672456" cy="1438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Reduced data frame to applicable columns </a:t>
          </a:r>
        </a:p>
      </dsp:txBody>
      <dsp:txXfrm>
        <a:off x="42134" y="345067"/>
        <a:ext cx="1588188" cy="1354305"/>
      </dsp:txXfrm>
    </dsp:sp>
    <dsp:sp modelId="{6682FF27-0FBA-D64F-BAC3-6BE86D86439E}">
      <dsp:nvSpPr>
        <dsp:cNvPr id="0" name=""/>
        <dsp:cNvSpPr/>
      </dsp:nvSpPr>
      <dsp:spPr>
        <a:xfrm rot="5400000">
          <a:off x="611730" y="1970411"/>
          <a:ext cx="448995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73946" y="1991150"/>
        <a:ext cx="324564" cy="248861"/>
      </dsp:txXfrm>
    </dsp:sp>
    <dsp:sp modelId="{E95F9A72-039B-0447-872D-D360AB99F5E4}">
      <dsp:nvSpPr>
        <dsp:cNvPr id="0" name=""/>
        <dsp:cNvSpPr/>
      </dsp:nvSpPr>
      <dsp:spPr>
        <a:xfrm>
          <a:off x="0" y="2588669"/>
          <a:ext cx="1672456" cy="1438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Filtered data to last five years</a:t>
          </a:r>
        </a:p>
      </dsp:txBody>
      <dsp:txXfrm>
        <a:off x="42134" y="2630803"/>
        <a:ext cx="1588188" cy="1354305"/>
      </dsp:txXfrm>
    </dsp:sp>
    <dsp:sp modelId="{6A7B5D65-8F26-F44A-81EE-32C02E45DB7F}">
      <dsp:nvSpPr>
        <dsp:cNvPr id="0" name=""/>
        <dsp:cNvSpPr/>
      </dsp:nvSpPr>
      <dsp:spPr>
        <a:xfrm rot="21557651">
          <a:off x="1898614" y="3084529"/>
          <a:ext cx="479531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98619" y="3168249"/>
        <a:ext cx="355100" cy="248861"/>
      </dsp:txXfrm>
    </dsp:sp>
    <dsp:sp modelId="{B5DD1F35-916C-F04A-9444-662E0BD14DD5}">
      <dsp:nvSpPr>
        <dsp:cNvPr id="0" name=""/>
        <dsp:cNvSpPr/>
      </dsp:nvSpPr>
      <dsp:spPr>
        <a:xfrm>
          <a:off x="2577164" y="2556919"/>
          <a:ext cx="1672456" cy="1438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Filtered data to Chicago only ZIP codes</a:t>
          </a:r>
        </a:p>
      </dsp:txBody>
      <dsp:txXfrm>
        <a:off x="2619298" y="2599053"/>
        <a:ext cx="1588188" cy="1354305"/>
      </dsp:txXfrm>
    </dsp:sp>
    <dsp:sp modelId="{330606AB-A09C-BB41-9505-6C89B113D1A7}">
      <dsp:nvSpPr>
        <dsp:cNvPr id="0" name=""/>
        <dsp:cNvSpPr/>
      </dsp:nvSpPr>
      <dsp:spPr>
        <a:xfrm rot="16159274">
          <a:off x="3176018" y="1914825"/>
          <a:ext cx="447403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3238971" y="2059990"/>
        <a:ext cx="322972" cy="248861"/>
      </dsp:txXfrm>
    </dsp:sp>
    <dsp:sp modelId="{6CD9463F-C9A0-D849-8513-1DBFAAEE4FDB}">
      <dsp:nvSpPr>
        <dsp:cNvPr id="0" name=""/>
        <dsp:cNvSpPr/>
      </dsp:nvSpPr>
      <dsp:spPr>
        <a:xfrm>
          <a:off x="2550120" y="274248"/>
          <a:ext cx="1672456" cy="1438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Dropped </a:t>
          </a:r>
          <a:r>
            <a:rPr lang="en-US" sz="1800" kern="1200" dirty="0" err="1"/>
            <a:t>NaN</a:t>
          </a:r>
          <a:r>
            <a:rPr lang="en-US" sz="1800" kern="1200" dirty="0"/>
            <a:t> rows</a:t>
          </a:r>
        </a:p>
      </dsp:txBody>
      <dsp:txXfrm>
        <a:off x="2592254" y="316382"/>
        <a:ext cx="1588188" cy="1354305"/>
      </dsp:txXfrm>
    </dsp:sp>
    <dsp:sp modelId="{D2C72579-0A83-8946-9D4C-E44373B78EC2}">
      <dsp:nvSpPr>
        <dsp:cNvPr id="0" name=""/>
        <dsp:cNvSpPr/>
      </dsp:nvSpPr>
      <dsp:spPr>
        <a:xfrm rot="1458880">
          <a:off x="4514475" y="1466925"/>
          <a:ext cx="757183" cy="4147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19994" y="1524262"/>
        <a:ext cx="632752" cy="248861"/>
      </dsp:txXfrm>
    </dsp:sp>
    <dsp:sp modelId="{86573921-218C-8248-ADCD-4571EB8CE43B}">
      <dsp:nvSpPr>
        <dsp:cNvPr id="0" name=""/>
        <dsp:cNvSpPr/>
      </dsp:nvSpPr>
      <dsp:spPr>
        <a:xfrm>
          <a:off x="5524500" y="1618149"/>
          <a:ext cx="1672456" cy="1438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Grouped by ZIP code and aggregated by mean of house prices</a:t>
          </a:r>
        </a:p>
      </dsp:txBody>
      <dsp:txXfrm>
        <a:off x="5566634" y="1660283"/>
        <a:ext cx="1588188" cy="1354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B019D-AD2D-7342-AB93-665480D7C880}">
      <dsp:nvSpPr>
        <dsp:cNvPr id="0" name=""/>
        <dsp:cNvSpPr/>
      </dsp:nvSpPr>
      <dsp:spPr>
        <a:xfrm>
          <a:off x="8026" y="0"/>
          <a:ext cx="1010578" cy="252785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Reduce data frame to applicable columns </a:t>
          </a:r>
        </a:p>
      </dsp:txBody>
      <dsp:txXfrm>
        <a:off x="37625" y="29599"/>
        <a:ext cx="951380" cy="2468655"/>
      </dsp:txXfrm>
    </dsp:sp>
    <dsp:sp modelId="{6682FF27-0FBA-D64F-BAC3-6BE86D86439E}">
      <dsp:nvSpPr>
        <dsp:cNvPr id="0" name=""/>
        <dsp:cNvSpPr/>
      </dsp:nvSpPr>
      <dsp:spPr>
        <a:xfrm rot="410017">
          <a:off x="1129444" y="1226739"/>
          <a:ext cx="238468" cy="250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29698" y="1272608"/>
        <a:ext cx="166928" cy="150373"/>
      </dsp:txXfrm>
    </dsp:sp>
    <dsp:sp modelId="{E95F9A72-039B-0447-872D-D360AB99F5E4}">
      <dsp:nvSpPr>
        <dsp:cNvPr id="0" name=""/>
        <dsp:cNvSpPr/>
      </dsp:nvSpPr>
      <dsp:spPr>
        <a:xfrm>
          <a:off x="1465349" y="0"/>
          <a:ext cx="1010578" cy="287713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Renamed columns</a:t>
          </a:r>
        </a:p>
      </dsp:txBody>
      <dsp:txXfrm>
        <a:off x="1494948" y="29599"/>
        <a:ext cx="951380" cy="2817940"/>
      </dsp:txXfrm>
    </dsp:sp>
    <dsp:sp modelId="{6A7B5D65-8F26-F44A-81EE-32C02E45DB7F}">
      <dsp:nvSpPr>
        <dsp:cNvPr id="0" name=""/>
        <dsp:cNvSpPr/>
      </dsp:nvSpPr>
      <dsp:spPr>
        <a:xfrm rot="431522">
          <a:off x="2554806" y="1397697"/>
          <a:ext cx="169978" cy="250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555007" y="1444630"/>
        <a:ext cx="118985" cy="150373"/>
      </dsp:txXfrm>
    </dsp:sp>
    <dsp:sp modelId="{B5DD1F35-916C-F04A-9444-662E0BD14DD5}">
      <dsp:nvSpPr>
        <dsp:cNvPr id="0" name=""/>
        <dsp:cNvSpPr/>
      </dsp:nvSpPr>
      <dsp:spPr>
        <a:xfrm>
          <a:off x="2794118" y="6943"/>
          <a:ext cx="1010578" cy="31986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Add new columns and calculate their values.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823717" y="36542"/>
        <a:ext cx="951380" cy="3139402"/>
      </dsp:txXfrm>
    </dsp:sp>
    <dsp:sp modelId="{330606AB-A09C-BB41-9505-6C89B113D1A7}">
      <dsp:nvSpPr>
        <dsp:cNvPr id="0" name=""/>
        <dsp:cNvSpPr/>
      </dsp:nvSpPr>
      <dsp:spPr>
        <a:xfrm rot="152649">
          <a:off x="3899725" y="1512091"/>
          <a:ext cx="201869" cy="250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99755" y="1560872"/>
        <a:ext cx="141308" cy="150373"/>
      </dsp:txXfrm>
    </dsp:sp>
    <dsp:sp modelId="{6CD9463F-C9A0-D849-8513-1DBFAAEE4FDB}">
      <dsp:nvSpPr>
        <dsp:cNvPr id="0" name=""/>
        <dsp:cNvSpPr/>
      </dsp:nvSpPr>
      <dsp:spPr>
        <a:xfrm>
          <a:off x="4185207" y="0"/>
          <a:ext cx="1032305" cy="333707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Dropped complaints older than 5 years</a:t>
          </a:r>
        </a:p>
      </dsp:txBody>
      <dsp:txXfrm>
        <a:off x="4215442" y="30235"/>
        <a:ext cx="971835" cy="3276604"/>
      </dsp:txXfrm>
    </dsp:sp>
    <dsp:sp modelId="{D2C72579-0A83-8946-9D4C-E44373B78EC2}">
      <dsp:nvSpPr>
        <dsp:cNvPr id="0" name=""/>
        <dsp:cNvSpPr/>
      </dsp:nvSpPr>
      <dsp:spPr>
        <a:xfrm rot="21358215">
          <a:off x="5307772" y="1493730"/>
          <a:ext cx="192327" cy="250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07843" y="1545882"/>
        <a:ext cx="134629" cy="150373"/>
      </dsp:txXfrm>
    </dsp:sp>
    <dsp:sp modelId="{86573921-218C-8248-ADCD-4571EB8CE43B}">
      <dsp:nvSpPr>
        <dsp:cNvPr id="0" name=""/>
        <dsp:cNvSpPr/>
      </dsp:nvSpPr>
      <dsp:spPr>
        <a:xfrm>
          <a:off x="5579498" y="0"/>
          <a:ext cx="1100792" cy="313579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Get zip code, full address, latitude, and longitude from Google Maps geocoding API.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611739" y="32241"/>
        <a:ext cx="1036310" cy="3071316"/>
      </dsp:txXfrm>
    </dsp:sp>
    <dsp:sp modelId="{BC83383E-F535-A245-8808-F186F28F026C}">
      <dsp:nvSpPr>
        <dsp:cNvPr id="0" name=""/>
        <dsp:cNvSpPr/>
      </dsp:nvSpPr>
      <dsp:spPr>
        <a:xfrm rot="21324919">
          <a:off x="6786456" y="1380854"/>
          <a:ext cx="226564" cy="250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786565" y="1433695"/>
        <a:ext cx="158595" cy="150373"/>
      </dsp:txXfrm>
    </dsp:sp>
    <dsp:sp modelId="{EFA52BE7-248C-E24A-9E1C-EB02E8D4B88D}">
      <dsp:nvSpPr>
        <dsp:cNvPr id="0" name=""/>
        <dsp:cNvSpPr/>
      </dsp:nvSpPr>
      <dsp:spPr>
        <a:xfrm>
          <a:off x="7106403" y="0"/>
          <a:ext cx="1010578" cy="28981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 dirty="0"/>
            <a:t>Group data by zip code and get count of noise complaints for each zip code.</a:t>
          </a:r>
        </a:p>
      </dsp:txBody>
      <dsp:txXfrm>
        <a:off x="7136002" y="29599"/>
        <a:ext cx="951380" cy="2838951"/>
      </dsp:txXfrm>
    </dsp:sp>
    <dsp:sp modelId="{920AF22B-F794-C546-90A2-CD7C49931B06}">
      <dsp:nvSpPr>
        <dsp:cNvPr id="0" name=""/>
        <dsp:cNvSpPr/>
      </dsp:nvSpPr>
      <dsp:spPr>
        <a:xfrm>
          <a:off x="8222977" y="1323763"/>
          <a:ext cx="224710" cy="250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222977" y="1373888"/>
        <a:ext cx="157297" cy="150373"/>
      </dsp:txXfrm>
    </dsp:sp>
    <dsp:sp modelId="{CC35C2B1-1783-6D42-A580-1072A6BEE989}">
      <dsp:nvSpPr>
        <dsp:cNvPr id="0" name=""/>
        <dsp:cNvSpPr/>
      </dsp:nvSpPr>
      <dsp:spPr>
        <a:xfrm>
          <a:off x="8540964" y="0"/>
          <a:ext cx="1010578" cy="28981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 dirty="0"/>
            <a:t>Delete missing data and typos.</a:t>
          </a:r>
        </a:p>
      </dsp:txBody>
      <dsp:txXfrm>
        <a:off x="8570563" y="29599"/>
        <a:ext cx="951380" cy="2838951"/>
      </dsp:txXfrm>
    </dsp:sp>
    <dsp:sp modelId="{77AA9F24-A625-2D40-87F1-6D678232B0DC}">
      <dsp:nvSpPr>
        <dsp:cNvPr id="0" name=""/>
        <dsp:cNvSpPr/>
      </dsp:nvSpPr>
      <dsp:spPr>
        <a:xfrm>
          <a:off x="9638867" y="1323763"/>
          <a:ext cx="185129" cy="250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638867" y="1373888"/>
        <a:ext cx="129590" cy="150373"/>
      </dsp:txXfrm>
    </dsp:sp>
    <dsp:sp modelId="{F19D6243-52FC-FB48-9C2B-6467419A9D25}">
      <dsp:nvSpPr>
        <dsp:cNvPr id="0" name=""/>
        <dsp:cNvSpPr/>
      </dsp:nvSpPr>
      <dsp:spPr>
        <a:xfrm>
          <a:off x="9900842" y="0"/>
          <a:ext cx="1010578" cy="289814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0" i="0" u="none" kern="1200" dirty="0"/>
            <a:t>Convert zip code field to string.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300" kern="1200" dirty="0"/>
        </a:p>
      </dsp:txBody>
      <dsp:txXfrm>
        <a:off x="9930441" y="29599"/>
        <a:ext cx="951380" cy="28389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B019D-AD2D-7342-AB93-665480D7C880}">
      <dsp:nvSpPr>
        <dsp:cNvPr id="0" name=""/>
        <dsp:cNvSpPr/>
      </dsp:nvSpPr>
      <dsp:spPr>
        <a:xfrm>
          <a:off x="93772" y="1713681"/>
          <a:ext cx="1160143" cy="1464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Drop columns not required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27751" y="1747660"/>
        <a:ext cx="1092185" cy="1396753"/>
      </dsp:txXfrm>
    </dsp:sp>
    <dsp:sp modelId="{6682FF27-0FBA-D64F-BAC3-6BE86D86439E}">
      <dsp:nvSpPr>
        <dsp:cNvPr id="0" name=""/>
        <dsp:cNvSpPr/>
      </dsp:nvSpPr>
      <dsp:spPr>
        <a:xfrm rot="18673292">
          <a:off x="1282419" y="1491610"/>
          <a:ext cx="203124" cy="287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92810" y="1572070"/>
        <a:ext cx="142187" cy="172629"/>
      </dsp:txXfrm>
    </dsp:sp>
    <dsp:sp modelId="{E95F9A72-039B-0447-872D-D360AB99F5E4}">
      <dsp:nvSpPr>
        <dsp:cNvPr id="0" name=""/>
        <dsp:cNvSpPr/>
      </dsp:nvSpPr>
      <dsp:spPr>
        <a:xfrm>
          <a:off x="1506470" y="0"/>
          <a:ext cx="1160143" cy="1667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u="none" kern="1200" dirty="0"/>
            <a:t>Add new columns and calculate their values.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200" kern="1200" dirty="0"/>
        </a:p>
      </dsp:txBody>
      <dsp:txXfrm>
        <a:off x="1540449" y="33979"/>
        <a:ext cx="1092185" cy="1599138"/>
      </dsp:txXfrm>
    </dsp:sp>
    <dsp:sp modelId="{6A7B5D65-8F26-F44A-81EE-32C02E45DB7F}">
      <dsp:nvSpPr>
        <dsp:cNvPr id="0" name=""/>
        <dsp:cNvSpPr/>
      </dsp:nvSpPr>
      <dsp:spPr>
        <a:xfrm rot="3068438">
          <a:off x="2688624" y="1561500"/>
          <a:ext cx="200720" cy="287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699842" y="1595598"/>
        <a:ext cx="140504" cy="172629"/>
      </dsp:txXfrm>
    </dsp:sp>
    <dsp:sp modelId="{B5DD1F35-916C-F04A-9444-662E0BD14DD5}">
      <dsp:nvSpPr>
        <dsp:cNvPr id="0" name=""/>
        <dsp:cNvSpPr/>
      </dsp:nvSpPr>
      <dsp:spPr>
        <a:xfrm>
          <a:off x="2904225" y="1641640"/>
          <a:ext cx="1160143" cy="1853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u="none" kern="1200" dirty="0"/>
            <a:t>Drop columns no longer required.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200" kern="1200" dirty="0"/>
        </a:p>
      </dsp:txBody>
      <dsp:txXfrm>
        <a:off x="2938204" y="1675619"/>
        <a:ext cx="1092185" cy="1785403"/>
      </dsp:txXfrm>
    </dsp:sp>
    <dsp:sp modelId="{330606AB-A09C-BB41-9505-6C89B113D1A7}">
      <dsp:nvSpPr>
        <dsp:cNvPr id="0" name=""/>
        <dsp:cNvSpPr/>
      </dsp:nvSpPr>
      <dsp:spPr>
        <a:xfrm rot="18923562">
          <a:off x="4128763" y="1623180"/>
          <a:ext cx="335755" cy="287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141195" y="1711030"/>
        <a:ext cx="249441" cy="172629"/>
      </dsp:txXfrm>
    </dsp:sp>
    <dsp:sp modelId="{6CD9463F-C9A0-D849-8513-1DBFAAEE4FDB}">
      <dsp:nvSpPr>
        <dsp:cNvPr id="0" name=""/>
        <dsp:cNvSpPr/>
      </dsp:nvSpPr>
      <dsp:spPr>
        <a:xfrm>
          <a:off x="4515382" y="0"/>
          <a:ext cx="1185086" cy="19335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u="none" kern="1200" dirty="0"/>
            <a:t>Get zip code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200" kern="1200" dirty="0"/>
        </a:p>
      </dsp:txBody>
      <dsp:txXfrm>
        <a:off x="4550092" y="34710"/>
        <a:ext cx="1115666" cy="1864177"/>
      </dsp:txXfrm>
    </dsp:sp>
    <dsp:sp modelId="{D2C72579-0A83-8946-9D4C-E44373B78EC2}">
      <dsp:nvSpPr>
        <dsp:cNvPr id="0" name=""/>
        <dsp:cNvSpPr/>
      </dsp:nvSpPr>
      <dsp:spPr>
        <a:xfrm rot="2580504">
          <a:off x="5759557" y="1561657"/>
          <a:ext cx="280625" cy="287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770869" y="1590488"/>
        <a:ext cx="196438" cy="172629"/>
      </dsp:txXfrm>
    </dsp:sp>
    <dsp:sp modelId="{86573921-218C-8248-ADCD-4571EB8CE43B}">
      <dsp:nvSpPr>
        <dsp:cNvPr id="0" name=""/>
        <dsp:cNvSpPr/>
      </dsp:nvSpPr>
      <dsp:spPr>
        <a:xfrm>
          <a:off x="6087655" y="1561581"/>
          <a:ext cx="1263709" cy="1816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0" i="0" u="none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/>
            <a:t>Drop columns no longer needed.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124668" y="1598594"/>
        <a:ext cx="1189683" cy="1742945"/>
      </dsp:txXfrm>
    </dsp:sp>
    <dsp:sp modelId="{BC83383E-F535-A245-8808-F186F28F026C}">
      <dsp:nvSpPr>
        <dsp:cNvPr id="0" name=""/>
        <dsp:cNvSpPr/>
      </dsp:nvSpPr>
      <dsp:spPr>
        <a:xfrm rot="19021837">
          <a:off x="7398901" y="1588421"/>
          <a:ext cx="225277" cy="287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07967" y="1668997"/>
        <a:ext cx="157694" cy="172629"/>
      </dsp:txXfrm>
    </dsp:sp>
    <dsp:sp modelId="{EFA52BE7-248C-E24A-9E1C-EB02E8D4B88D}">
      <dsp:nvSpPr>
        <dsp:cNvPr id="0" name=""/>
        <dsp:cNvSpPr/>
      </dsp:nvSpPr>
      <dsp:spPr>
        <a:xfrm>
          <a:off x="7662384" y="211782"/>
          <a:ext cx="1160143" cy="1679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u="none" kern="1200" dirty="0"/>
            <a:t>Group data by zip code and get count of </a:t>
          </a:r>
          <a:r>
            <a:rPr lang="en-US" sz="1200" b="0" i="0" u="none" kern="1200" dirty="0" err="1"/>
            <a:t>airbnbs</a:t>
          </a:r>
          <a:r>
            <a:rPr lang="en-US" sz="1200" b="0" i="0" u="none" kern="1200" dirty="0"/>
            <a:t> in area and average price per night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200" b="0" i="0" u="none" kern="1200" dirty="0"/>
        </a:p>
      </dsp:txBody>
      <dsp:txXfrm>
        <a:off x="7696363" y="245761"/>
        <a:ext cx="1092185" cy="1611313"/>
      </dsp:txXfrm>
    </dsp:sp>
    <dsp:sp modelId="{920AF22B-F794-C546-90A2-CD7C49931B06}">
      <dsp:nvSpPr>
        <dsp:cNvPr id="0" name=""/>
        <dsp:cNvSpPr/>
      </dsp:nvSpPr>
      <dsp:spPr>
        <a:xfrm rot="2604345">
          <a:off x="8897501" y="1699297"/>
          <a:ext cx="364047" cy="2877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909304" y="1727184"/>
        <a:ext cx="277733" cy="172629"/>
      </dsp:txXfrm>
    </dsp:sp>
    <dsp:sp modelId="{F19D6243-52FC-FB48-9C2B-6467419A9D25}">
      <dsp:nvSpPr>
        <dsp:cNvPr id="0" name=""/>
        <dsp:cNvSpPr/>
      </dsp:nvSpPr>
      <dsp:spPr>
        <a:xfrm>
          <a:off x="9321552" y="1781095"/>
          <a:ext cx="1160143" cy="1679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i="0" u="none" kern="1200" dirty="0"/>
            <a:t>Delete missing data and typos.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200" kern="1200" dirty="0"/>
        </a:p>
      </dsp:txBody>
      <dsp:txXfrm>
        <a:off x="9355531" y="1815074"/>
        <a:ext cx="1092185" cy="16113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9A901-4FF6-AF43-B38C-01ED4A7E7F6B}">
      <dsp:nvSpPr>
        <dsp:cNvPr id="0" name=""/>
        <dsp:cNvSpPr/>
      </dsp:nvSpPr>
      <dsp:spPr>
        <a:xfrm>
          <a:off x="3395889" y="2916935"/>
          <a:ext cx="3266360" cy="113436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72537-98E5-AD45-B89E-E31770E678D8}">
      <dsp:nvSpPr>
        <dsp:cNvPr id="0" name=""/>
        <dsp:cNvSpPr/>
      </dsp:nvSpPr>
      <dsp:spPr>
        <a:xfrm>
          <a:off x="4717756" y="3079004"/>
          <a:ext cx="633015" cy="405130"/>
        </a:xfrm>
        <a:prstGeom prst="downArrow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6B9CF4B2-D384-3445-9308-CA8075B796B8}">
      <dsp:nvSpPr>
        <dsp:cNvPr id="0" name=""/>
        <dsp:cNvSpPr/>
      </dsp:nvSpPr>
      <dsp:spPr>
        <a:xfrm>
          <a:off x="3515026" y="3403108"/>
          <a:ext cx="3038475" cy="75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Postgres</a:t>
          </a:r>
        </a:p>
      </dsp:txBody>
      <dsp:txXfrm>
        <a:off x="3515026" y="3403108"/>
        <a:ext cx="3038475" cy="759618"/>
      </dsp:txXfrm>
    </dsp:sp>
    <dsp:sp modelId="{3F557A9B-AC55-9F4F-A13F-790CDE5BD29E}">
      <dsp:nvSpPr>
        <dsp:cNvPr id="0" name=""/>
        <dsp:cNvSpPr/>
      </dsp:nvSpPr>
      <dsp:spPr>
        <a:xfrm>
          <a:off x="4583556" y="1523305"/>
          <a:ext cx="1139428" cy="1139428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Noise Complaint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750421" y="1690170"/>
        <a:ext cx="805698" cy="805698"/>
      </dsp:txXfrm>
    </dsp:sp>
    <dsp:sp modelId="{2CEF1D36-E37D-2F44-9FD9-454D9B2E030B}">
      <dsp:nvSpPr>
        <dsp:cNvPr id="0" name=""/>
        <dsp:cNvSpPr/>
      </dsp:nvSpPr>
      <dsp:spPr>
        <a:xfrm>
          <a:off x="3768232" y="668480"/>
          <a:ext cx="1139428" cy="1139428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AirBnB</a:t>
          </a:r>
          <a:r>
            <a:rPr lang="en-US" sz="1200" kern="1200" dirty="0"/>
            <a:t> data</a:t>
          </a:r>
        </a:p>
      </dsp:txBody>
      <dsp:txXfrm>
        <a:off x="3935097" y="835345"/>
        <a:ext cx="805698" cy="805698"/>
      </dsp:txXfrm>
    </dsp:sp>
    <dsp:sp modelId="{09195D35-5F65-E84B-BEFF-72C9D1EDBFCA}">
      <dsp:nvSpPr>
        <dsp:cNvPr id="0" name=""/>
        <dsp:cNvSpPr/>
      </dsp:nvSpPr>
      <dsp:spPr>
        <a:xfrm>
          <a:off x="4932981" y="392992"/>
          <a:ext cx="1139428" cy="1139428"/>
        </a:xfrm>
        <a:prstGeom prst="ellips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Zillow data</a:t>
          </a:r>
        </a:p>
      </dsp:txBody>
      <dsp:txXfrm>
        <a:off x="5099846" y="559857"/>
        <a:ext cx="805698" cy="805698"/>
      </dsp:txXfrm>
    </dsp:sp>
    <dsp:sp modelId="{527CFFDA-B958-F94C-AE8E-8F89CFCE3C67}">
      <dsp:nvSpPr>
        <dsp:cNvPr id="0" name=""/>
        <dsp:cNvSpPr/>
      </dsp:nvSpPr>
      <dsp:spPr>
        <a:xfrm>
          <a:off x="3442361" y="148058"/>
          <a:ext cx="3173454" cy="33829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024B6-4ADF-E345-ACB5-2FD1ABD2ACC7}" type="datetimeFigureOut">
              <a:rPr lang="en-US" smtClean="0"/>
              <a:t>12/5/20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F8563-1D47-F243-944A-FC20BFB9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9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1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8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3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1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956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83BDD29-413E-CC49-81A7-96CA296E7AA3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18733E-ABD2-0544-BB9F-FC2536AD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Environment-Sustainable-Development/Noise-Complaints-in-Chicago/6ttz-f3sv/data" TargetMode="External"/><Relationship Id="rId2" Type="http://schemas.openxmlformats.org/officeDocument/2006/relationships/hyperlink" Target="https://www.kaggle.com/zillow/zec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sideairbnb.com/get-the-data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nder.githubusercontent.com/view/ipynb?color_mode=light&amp;commit=de84c96ebc0d82494d70fcfc5c8dcf4720507705&amp;enc_url=68747470733a2f2f7261772e67697468756275736572636f6e74656e742e636f6d2f7361677561726f6c616e64313933392f416972426e422d416e616c797369732f646538346339366562633064383234393464373066636663356338646366343732303530373730352f5665726f6e6963612f4e6f697365253230636f6d706c61696e747325323045544c2e6970796e62&amp;nwo=saguaroland1939%2FAirBnB-Analysis&amp;path=Veronica%2FNoise+complaints+ETL.ipynb&amp;repository_id=317745475&amp;repository_type=Repository#Get-zip-code-from-Google-Maps-geocoding-API.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0580-B3A8-3B45-9505-A4EA49456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Zillow/</a:t>
            </a:r>
            <a:r>
              <a:rPr lang="en-US" dirty="0" err="1"/>
              <a:t>AirBnB</a:t>
            </a:r>
            <a:r>
              <a:rPr lang="en-US" dirty="0"/>
              <a:t> and Noise Complaints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6B954-BB38-E449-82E0-6B85DDBC8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9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9E1C-1A5D-A94E-9300-0A560C37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FDA8-9CC6-0A43-952B-2B506A603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effect of noise complaints on property value in specific ZIP code?</a:t>
            </a:r>
          </a:p>
          <a:p>
            <a:r>
              <a:rPr lang="en-US" dirty="0"/>
              <a:t>Do ZIP codes with higher concentrations of </a:t>
            </a:r>
            <a:r>
              <a:rPr lang="en-US" dirty="0" err="1"/>
              <a:t>AirBnB’s</a:t>
            </a:r>
            <a:r>
              <a:rPr lang="en-US" dirty="0"/>
              <a:t> report more noise complaints?</a:t>
            </a:r>
          </a:p>
          <a:p>
            <a:r>
              <a:rPr lang="en-US" dirty="0"/>
              <a:t>What is the effect of property values in ZIP codes with high concentrations of </a:t>
            </a:r>
            <a:r>
              <a:rPr lang="en-US" dirty="0" err="1"/>
              <a:t>AirBnB</a:t>
            </a:r>
            <a:r>
              <a:rPr lang="en-US" dirty="0"/>
              <a:t>?</a:t>
            </a:r>
          </a:p>
          <a:p>
            <a:r>
              <a:rPr lang="en-US" dirty="0"/>
              <a:t>What is the effect of noise complaints on property values?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4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244F-7C3E-8344-A19E-80301E36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EF244-5574-C245-A4CA-C162A969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https://www.kaggle.com/zillow/zecon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https://data.cityofchicago.org/Environment-Sustainable-Development/Noise-Complaints-in-Chicago/6ttz-f3sv/data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http://insideairbnb.com/get-the-data.html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0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2EE5-DF12-254A-9B26-02294BB0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F2A88E-C030-C04B-95B7-3FC51F1F2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245826"/>
              </p:ext>
            </p:extLst>
          </p:nvPr>
        </p:nvGraphicFramePr>
        <p:xfrm>
          <a:off x="838200" y="2764408"/>
          <a:ext cx="10329672" cy="28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224">
                  <a:extLst>
                    <a:ext uri="{9D8B030D-6E8A-4147-A177-3AD203B41FA5}">
                      <a16:colId xmlns:a16="http://schemas.microsoft.com/office/drawing/2014/main" val="2415930653"/>
                    </a:ext>
                  </a:extLst>
                </a:gridCol>
                <a:gridCol w="3443224">
                  <a:extLst>
                    <a:ext uri="{9D8B030D-6E8A-4147-A177-3AD203B41FA5}">
                      <a16:colId xmlns:a16="http://schemas.microsoft.com/office/drawing/2014/main" val="1633743579"/>
                    </a:ext>
                  </a:extLst>
                </a:gridCol>
                <a:gridCol w="3443224">
                  <a:extLst>
                    <a:ext uri="{9D8B030D-6E8A-4147-A177-3AD203B41FA5}">
                      <a16:colId xmlns:a16="http://schemas.microsoft.com/office/drawing/2014/main" val="4075001865"/>
                    </a:ext>
                  </a:extLst>
                </a:gridCol>
              </a:tblGrid>
              <a:tr h="1446340">
                <a:tc>
                  <a:txBody>
                    <a:bodyPr/>
                    <a:lstStyle/>
                    <a:p>
                      <a:r>
                        <a:rPr lang="en-US" dirty="0"/>
                        <a:t>Zillow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AirBnB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Noise-complaints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395558"/>
                  </a:ext>
                </a:extLst>
              </a:tr>
              <a:tr h="1446340"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51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98575A-9C4A-3A40-8853-F46EBE6BBED4}"/>
              </a:ext>
            </a:extLst>
          </p:cNvPr>
          <p:cNvSpPr txBox="1"/>
          <p:nvPr/>
        </p:nvSpPr>
        <p:spPr>
          <a:xfrm>
            <a:off x="1267968" y="1858216"/>
            <a:ext cx="680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 data formats</a:t>
            </a:r>
          </a:p>
        </p:txBody>
      </p:sp>
    </p:spTree>
    <p:extLst>
      <p:ext uri="{BB962C8B-B14F-4D97-AF65-F5344CB8AC3E}">
        <p14:creationId xmlns:p14="http://schemas.microsoft.com/office/powerpoint/2010/main" val="17717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69D0-B93F-2B45-9A81-4EAB01D8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976" y="682117"/>
            <a:ext cx="4549840" cy="131967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374122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8CC4-2C77-944B-8107-2A8859EC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ZIP code data transformation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7D6C58-9E57-404F-A615-925A45135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14724"/>
              </p:ext>
            </p:extLst>
          </p:nvPr>
        </p:nvGraphicFramePr>
        <p:xfrm>
          <a:off x="1228344" y="1789049"/>
          <a:ext cx="11049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87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8CC4-2C77-944B-8107-2A8859EC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/>
              <a:t>Chicago noise complaint TRANSFORMATION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7D6C58-9E57-404F-A615-925A45135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769249"/>
              </p:ext>
            </p:extLst>
          </p:nvPr>
        </p:nvGraphicFramePr>
        <p:xfrm>
          <a:off x="156782" y="1609344"/>
          <a:ext cx="11049000" cy="4483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53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8CC4-2C77-944B-8107-2A8859EC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DATA TRANSFORMATION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7D6C58-9E57-404F-A615-925A45135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705642"/>
              </p:ext>
            </p:extLst>
          </p:nvPr>
        </p:nvGraphicFramePr>
        <p:xfrm>
          <a:off x="156782" y="1609344"/>
          <a:ext cx="11049000" cy="4483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061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9A69F0-C872-8F4D-B34A-D92C8A82A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AirBnB</a:t>
            </a:r>
            <a:r>
              <a:rPr lang="en-US" dirty="0"/>
              <a:t>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312C06-38D8-9246-A8F9-74ACC71BAE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680" y="3233227"/>
            <a:ext cx="5444980" cy="33533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C109E-00F3-AA49-8E04-7572BCFB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Noise complaint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38B15-E72D-2141-B770-8440109A0C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Google Maps geocoding API.</a:t>
            </a:r>
            <a:r>
              <a:rPr lang="en-US" b="1" dirty="0">
                <a:hlinkClick r:id="rId3"/>
              </a:rPr>
              <a:t>¶</a:t>
            </a:r>
            <a:endParaRPr lang="en-US" b="1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F3BC1B-2D55-F74D-8312-E83FDF15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ZIP CODES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E73C2-B506-6A41-9390-23F0FAA8E3C7}"/>
              </a:ext>
            </a:extLst>
          </p:cNvPr>
          <p:cNvSpPr txBox="1"/>
          <p:nvPr/>
        </p:nvSpPr>
        <p:spPr>
          <a:xfrm>
            <a:off x="759630" y="2743885"/>
            <a:ext cx="284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Geopy</a:t>
            </a:r>
            <a:r>
              <a:rPr lang="en-US" dirty="0"/>
              <a:t> and Geolocator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ABEF99-7E66-8549-B0AD-F12CD9CF5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59" y="3445765"/>
            <a:ext cx="5362665" cy="31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90B1-414E-444D-8F8B-BC099A4C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E7D726-CEF0-8847-94DC-6E1CE1B53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00752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943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{0EE7966B-5FDB-9E4A-BE30-21ABA99BD217}tf10001070</Template>
  <TotalTime>865</TotalTime>
  <Words>300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Zillow/AirBnB and Noise Complaints</vt:lpstr>
      <vt:lpstr>Dataset sources</vt:lpstr>
      <vt:lpstr>Extract</vt:lpstr>
      <vt:lpstr>Transformations</vt:lpstr>
      <vt:lpstr>Zillow ZIP code data transformation</vt:lpstr>
      <vt:lpstr>Chicago noise complaint TRANSFORMATION</vt:lpstr>
      <vt:lpstr>airBNB DATA TRANSFORMATION</vt:lpstr>
      <vt:lpstr>finding ZIP CODES</vt:lpstr>
      <vt:lpstr>Load</vt:lpstr>
      <vt:lpstr>potential 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Zillow-A</dc:title>
  <dc:creator>Hanna Youkhanna</dc:creator>
  <cp:lastModifiedBy>Hanna Youkhanna</cp:lastModifiedBy>
  <cp:revision>16</cp:revision>
  <dcterms:created xsi:type="dcterms:W3CDTF">2020-12-05T03:50:52Z</dcterms:created>
  <dcterms:modified xsi:type="dcterms:W3CDTF">2020-12-05T18:16:24Z</dcterms:modified>
</cp:coreProperties>
</file>