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3325D-8F87-CA46-B60F-B1AB4C736E9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0D430-C113-594E-97C1-EF86827B819D}">
      <dgm:prSet phldrT="[Text]"/>
      <dgm:spPr/>
      <dgm:t>
        <a:bodyPr/>
        <a:lstStyle/>
        <a:p>
          <a:r>
            <a:rPr lang="en-US" dirty="0"/>
            <a:t>Reduced data frame to applicable columns </a:t>
          </a:r>
        </a:p>
      </dgm:t>
    </dgm:pt>
    <dgm:pt modelId="{840CC210-C0CF-2D43-8034-A008AC4BE2A5}" type="parTrans" cxnId="{E7D38BCE-5C3B-C049-A06A-C54C68C6DD22}">
      <dgm:prSet/>
      <dgm:spPr/>
      <dgm:t>
        <a:bodyPr/>
        <a:lstStyle/>
        <a:p>
          <a:endParaRPr lang="en-US"/>
        </a:p>
      </dgm:t>
    </dgm:pt>
    <dgm:pt modelId="{B6456A36-95F1-454E-B8A8-E535D19CA439}" type="sibTrans" cxnId="{E7D38BCE-5C3B-C049-A06A-C54C68C6DD22}">
      <dgm:prSet/>
      <dgm:spPr/>
      <dgm:t>
        <a:bodyPr/>
        <a:lstStyle/>
        <a:p>
          <a:endParaRPr lang="en-US"/>
        </a:p>
      </dgm:t>
    </dgm:pt>
    <dgm:pt modelId="{D65E9019-C9E7-5845-87BF-2DFCFDA4C8A7}">
      <dgm:prSet phldrT="[Text]"/>
      <dgm:spPr/>
      <dgm:t>
        <a:bodyPr/>
        <a:lstStyle/>
        <a:p>
          <a:r>
            <a:rPr lang="en-US" dirty="0"/>
            <a:t>Filtered data to last five years</a:t>
          </a:r>
        </a:p>
      </dgm:t>
    </dgm:pt>
    <dgm:pt modelId="{C27AC120-CF7E-2746-9D77-6E1C419BD64C}" type="parTrans" cxnId="{0094949A-0BA6-F44C-970C-0E79206BF7C1}">
      <dgm:prSet/>
      <dgm:spPr/>
      <dgm:t>
        <a:bodyPr/>
        <a:lstStyle/>
        <a:p>
          <a:endParaRPr lang="en-US"/>
        </a:p>
      </dgm:t>
    </dgm:pt>
    <dgm:pt modelId="{1372227D-8C95-A247-91E8-13A031655FBA}" type="sibTrans" cxnId="{0094949A-0BA6-F44C-970C-0E79206BF7C1}">
      <dgm:prSet/>
      <dgm:spPr/>
      <dgm:t>
        <a:bodyPr/>
        <a:lstStyle/>
        <a:p>
          <a:endParaRPr lang="en-US"/>
        </a:p>
      </dgm:t>
    </dgm:pt>
    <dgm:pt modelId="{E495558C-0726-C241-856A-ACB1A7575941}">
      <dgm:prSet phldrT="[Text]"/>
      <dgm:spPr/>
      <dgm:t>
        <a:bodyPr/>
        <a:lstStyle/>
        <a:p>
          <a:r>
            <a:rPr lang="en-US" dirty="0"/>
            <a:t>Filtered data to Chicago only ZIP codes</a:t>
          </a:r>
        </a:p>
      </dgm:t>
    </dgm:pt>
    <dgm:pt modelId="{ACC3F312-4ADA-D445-B587-139679FEF783}" type="parTrans" cxnId="{6584C30B-D01E-454C-9FE8-2ACC85A92BF1}">
      <dgm:prSet/>
      <dgm:spPr/>
      <dgm:t>
        <a:bodyPr/>
        <a:lstStyle/>
        <a:p>
          <a:endParaRPr lang="en-US"/>
        </a:p>
      </dgm:t>
    </dgm:pt>
    <dgm:pt modelId="{359F9073-BAB8-AF4F-95C2-3809D21591BC}" type="sibTrans" cxnId="{6584C30B-D01E-454C-9FE8-2ACC85A92BF1}">
      <dgm:prSet/>
      <dgm:spPr/>
      <dgm:t>
        <a:bodyPr/>
        <a:lstStyle/>
        <a:p>
          <a:endParaRPr lang="en-US"/>
        </a:p>
      </dgm:t>
    </dgm:pt>
    <dgm:pt modelId="{F6DC9C6C-63A9-D84E-ABFF-003BC2681665}">
      <dgm:prSet/>
      <dgm:spPr/>
      <dgm:t>
        <a:bodyPr/>
        <a:lstStyle/>
        <a:p>
          <a:r>
            <a:rPr lang="en-US" dirty="0"/>
            <a:t>Dropped </a:t>
          </a:r>
          <a:r>
            <a:rPr lang="en-US" dirty="0" err="1"/>
            <a:t>NaN</a:t>
          </a:r>
          <a:r>
            <a:rPr lang="en-US" dirty="0"/>
            <a:t> rows</a:t>
          </a:r>
        </a:p>
      </dgm:t>
    </dgm:pt>
    <dgm:pt modelId="{C470C8B3-F353-0248-A77C-DB50D6DC5B7F}" type="parTrans" cxnId="{F16FD00B-D4D5-9E49-88A4-947BAE1E90B9}">
      <dgm:prSet/>
      <dgm:spPr/>
      <dgm:t>
        <a:bodyPr/>
        <a:lstStyle/>
        <a:p>
          <a:endParaRPr lang="en-US"/>
        </a:p>
      </dgm:t>
    </dgm:pt>
    <dgm:pt modelId="{D568BF5A-D730-1944-B2AA-C69E3ABE2CF2}" type="sibTrans" cxnId="{F16FD00B-D4D5-9E49-88A4-947BAE1E90B9}">
      <dgm:prSet/>
      <dgm:spPr/>
      <dgm:t>
        <a:bodyPr/>
        <a:lstStyle/>
        <a:p>
          <a:endParaRPr lang="en-US"/>
        </a:p>
      </dgm:t>
    </dgm:pt>
    <dgm:pt modelId="{6F5C2581-716F-254F-A8BF-048A05027A03}">
      <dgm:prSet/>
      <dgm:spPr/>
      <dgm:t>
        <a:bodyPr/>
        <a:lstStyle/>
        <a:p>
          <a:r>
            <a:rPr lang="en-US" dirty="0"/>
            <a:t>Grouped by ZIP code and aggregated by mean of house prices</a:t>
          </a:r>
        </a:p>
      </dgm:t>
    </dgm:pt>
    <dgm:pt modelId="{CCED3711-56EC-9E4C-9570-13DE0166E16E}" type="parTrans" cxnId="{7D483649-BA93-AB4C-9392-F0D652D3DAC7}">
      <dgm:prSet/>
      <dgm:spPr/>
      <dgm:t>
        <a:bodyPr/>
        <a:lstStyle/>
        <a:p>
          <a:endParaRPr lang="en-US"/>
        </a:p>
      </dgm:t>
    </dgm:pt>
    <dgm:pt modelId="{4F95259E-F754-9D48-9A8D-38C891C58A98}" type="sibTrans" cxnId="{7D483649-BA93-AB4C-9392-F0D652D3DAC7}">
      <dgm:prSet/>
      <dgm:spPr/>
      <dgm:t>
        <a:bodyPr/>
        <a:lstStyle/>
        <a:p>
          <a:endParaRPr lang="en-US"/>
        </a:p>
      </dgm:t>
    </dgm:pt>
    <dgm:pt modelId="{CD399055-0571-1C4C-B012-3A5DBB1384C4}" type="pres">
      <dgm:prSet presAssocID="{9513325D-8F87-CA46-B60F-B1AB4C736E99}" presName="Name0" presStyleCnt="0">
        <dgm:presLayoutVars>
          <dgm:dir/>
          <dgm:resizeHandles val="exact"/>
        </dgm:presLayoutVars>
      </dgm:prSet>
      <dgm:spPr/>
    </dgm:pt>
    <dgm:pt modelId="{DB7B019D-AD2D-7342-AB93-665480D7C880}" type="pres">
      <dgm:prSet presAssocID="{5690D430-C113-594E-97C1-EF86827B819D}" presName="node" presStyleLbl="node1" presStyleIdx="0" presStyleCnt="5" custLinFactNeighborX="-836" custLinFactNeighborY="-80180">
        <dgm:presLayoutVars>
          <dgm:bulletEnabled val="1"/>
        </dgm:presLayoutVars>
      </dgm:prSet>
      <dgm:spPr/>
    </dgm:pt>
    <dgm:pt modelId="{6682FF27-0FBA-D64F-BAC3-6BE86D86439E}" type="pres">
      <dgm:prSet presAssocID="{B6456A36-95F1-454E-B8A8-E535D19CA439}" presName="sibTrans" presStyleLbl="sibTrans2D1" presStyleIdx="0" presStyleCnt="4"/>
      <dgm:spPr/>
    </dgm:pt>
    <dgm:pt modelId="{F2745FA3-BACC-A94D-BA44-E51D0160F943}" type="pres">
      <dgm:prSet presAssocID="{B6456A36-95F1-454E-B8A8-E535D19CA439}" presName="connectorText" presStyleLbl="sibTrans2D1" presStyleIdx="0" presStyleCnt="4"/>
      <dgm:spPr/>
    </dgm:pt>
    <dgm:pt modelId="{E95F9A72-039B-0447-872D-D360AB99F5E4}" type="pres">
      <dgm:prSet presAssocID="{D65E9019-C9E7-5845-87BF-2DFCFDA4C8A7}" presName="node" presStyleLbl="node1" presStyleIdx="1" presStyleCnt="5" custLinFactX="-100000" custLinFactNeighborX="-100836" custLinFactNeighborY="78709">
        <dgm:presLayoutVars>
          <dgm:bulletEnabled val="1"/>
        </dgm:presLayoutVars>
      </dgm:prSet>
      <dgm:spPr/>
    </dgm:pt>
    <dgm:pt modelId="{6A7B5D65-8F26-F44A-81EE-32C02E45DB7F}" type="pres">
      <dgm:prSet presAssocID="{1372227D-8C95-A247-91E8-13A031655FBA}" presName="sibTrans" presStyleLbl="sibTrans2D1" presStyleIdx="1" presStyleCnt="4"/>
      <dgm:spPr/>
    </dgm:pt>
    <dgm:pt modelId="{E6A1F9EE-71DF-9441-AE01-F760A9F9EEE1}" type="pres">
      <dgm:prSet presAssocID="{1372227D-8C95-A247-91E8-13A031655FBA}" presName="connectorText" presStyleLbl="sibTrans2D1" presStyleIdx="1" presStyleCnt="4"/>
      <dgm:spPr/>
    </dgm:pt>
    <dgm:pt modelId="{B5DD1F35-916C-F04A-9444-662E0BD14DD5}" type="pres">
      <dgm:prSet presAssocID="{E495558C-0726-C241-856A-ACB1A7575941}" presName="node" presStyleLbl="node1" presStyleIdx="2" presStyleCnt="5" custLinFactX="-86228" custLinFactNeighborX="-100000" custLinFactNeighborY="76502">
        <dgm:presLayoutVars>
          <dgm:bulletEnabled val="1"/>
        </dgm:presLayoutVars>
      </dgm:prSet>
      <dgm:spPr/>
    </dgm:pt>
    <dgm:pt modelId="{330606AB-A09C-BB41-9505-6C89B113D1A7}" type="pres">
      <dgm:prSet presAssocID="{359F9073-BAB8-AF4F-95C2-3809D21591BC}" presName="sibTrans" presStyleLbl="sibTrans2D1" presStyleIdx="2" presStyleCnt="4"/>
      <dgm:spPr/>
    </dgm:pt>
    <dgm:pt modelId="{39BDF479-5C3E-7040-BB45-953FBAB5B89B}" type="pres">
      <dgm:prSet presAssocID="{359F9073-BAB8-AF4F-95C2-3809D21591BC}" presName="connectorText" presStyleLbl="sibTrans2D1" presStyleIdx="2" presStyleCnt="4"/>
      <dgm:spPr/>
    </dgm:pt>
    <dgm:pt modelId="{6CD9463F-C9A0-D849-8513-1DBFAAEE4FDB}" type="pres">
      <dgm:prSet presAssocID="{F6DC9C6C-63A9-D84E-ABFF-003BC2681665}" presName="node" presStyleLbl="node1" presStyleIdx="3" presStyleCnt="5" custLinFactX="-187845" custLinFactNeighborX="-200000" custLinFactNeighborY="-82174">
        <dgm:presLayoutVars>
          <dgm:bulletEnabled val="1"/>
        </dgm:presLayoutVars>
      </dgm:prSet>
      <dgm:spPr/>
    </dgm:pt>
    <dgm:pt modelId="{D2C72579-0A83-8946-9D4C-E44373B78EC2}" type="pres">
      <dgm:prSet presAssocID="{D568BF5A-D730-1944-B2AA-C69E3ABE2CF2}" presName="sibTrans" presStyleLbl="sibTrans2D1" presStyleIdx="3" presStyleCnt="4"/>
      <dgm:spPr/>
    </dgm:pt>
    <dgm:pt modelId="{8664E518-DE37-6C47-A9D2-EEF4A9D23CDF}" type="pres">
      <dgm:prSet presAssocID="{D568BF5A-D730-1944-B2AA-C69E3ABE2CF2}" presName="connectorText" presStyleLbl="sibTrans2D1" presStyleIdx="3" presStyleCnt="4"/>
      <dgm:spPr/>
    </dgm:pt>
    <dgm:pt modelId="{86573921-218C-8248-ADCD-4571EB8CE43B}" type="pres">
      <dgm:prSet presAssocID="{6F5C2581-716F-254F-A8BF-048A05027A03}" presName="node" presStyleLbl="node1" presStyleIdx="4" presStyleCnt="5" custLinFactX="-150000" custLinFactNeighborX="-200000" custLinFactNeighborY="11245">
        <dgm:presLayoutVars>
          <dgm:bulletEnabled val="1"/>
        </dgm:presLayoutVars>
      </dgm:prSet>
      <dgm:spPr/>
    </dgm:pt>
  </dgm:ptLst>
  <dgm:cxnLst>
    <dgm:cxn modelId="{6584C30B-D01E-454C-9FE8-2ACC85A92BF1}" srcId="{9513325D-8F87-CA46-B60F-B1AB4C736E99}" destId="{E495558C-0726-C241-856A-ACB1A7575941}" srcOrd="2" destOrd="0" parTransId="{ACC3F312-4ADA-D445-B587-139679FEF783}" sibTransId="{359F9073-BAB8-AF4F-95C2-3809D21591BC}"/>
    <dgm:cxn modelId="{F16FD00B-D4D5-9E49-88A4-947BAE1E90B9}" srcId="{9513325D-8F87-CA46-B60F-B1AB4C736E99}" destId="{F6DC9C6C-63A9-D84E-ABFF-003BC2681665}" srcOrd="3" destOrd="0" parTransId="{C470C8B3-F353-0248-A77C-DB50D6DC5B7F}" sibTransId="{D568BF5A-D730-1944-B2AA-C69E3ABE2CF2}"/>
    <dgm:cxn modelId="{E8791B17-3196-084B-884B-EAE52292A28C}" type="presOf" srcId="{E495558C-0726-C241-856A-ACB1A7575941}" destId="{B5DD1F35-916C-F04A-9444-662E0BD14DD5}" srcOrd="0" destOrd="0" presId="urn:microsoft.com/office/officeart/2005/8/layout/process1"/>
    <dgm:cxn modelId="{F5735532-895E-934A-AC0B-05CD0EE64B12}" type="presOf" srcId="{6F5C2581-716F-254F-A8BF-048A05027A03}" destId="{86573921-218C-8248-ADCD-4571EB8CE43B}" srcOrd="0" destOrd="0" presId="urn:microsoft.com/office/officeart/2005/8/layout/process1"/>
    <dgm:cxn modelId="{C098EE3E-383F-4846-9D0E-67AF93500F84}" type="presOf" srcId="{359F9073-BAB8-AF4F-95C2-3809D21591BC}" destId="{39BDF479-5C3E-7040-BB45-953FBAB5B89B}" srcOrd="1" destOrd="0" presId="urn:microsoft.com/office/officeart/2005/8/layout/process1"/>
    <dgm:cxn modelId="{CD37A745-E21B-FF4C-B5F9-4FD5428F0008}" type="presOf" srcId="{5690D430-C113-594E-97C1-EF86827B819D}" destId="{DB7B019D-AD2D-7342-AB93-665480D7C880}" srcOrd="0" destOrd="0" presId="urn:microsoft.com/office/officeart/2005/8/layout/process1"/>
    <dgm:cxn modelId="{7D483649-BA93-AB4C-9392-F0D652D3DAC7}" srcId="{9513325D-8F87-CA46-B60F-B1AB4C736E99}" destId="{6F5C2581-716F-254F-A8BF-048A05027A03}" srcOrd="4" destOrd="0" parTransId="{CCED3711-56EC-9E4C-9570-13DE0166E16E}" sibTransId="{4F95259E-F754-9D48-9A8D-38C891C58A98}"/>
    <dgm:cxn modelId="{F0817259-77FC-344A-BF39-1326618B5E0D}" type="presOf" srcId="{359F9073-BAB8-AF4F-95C2-3809D21591BC}" destId="{330606AB-A09C-BB41-9505-6C89B113D1A7}" srcOrd="0" destOrd="0" presId="urn:microsoft.com/office/officeart/2005/8/layout/process1"/>
    <dgm:cxn modelId="{68DBD761-09D9-6547-A8B1-317FAA84F4D8}" type="presOf" srcId="{1372227D-8C95-A247-91E8-13A031655FBA}" destId="{6A7B5D65-8F26-F44A-81EE-32C02E45DB7F}" srcOrd="0" destOrd="0" presId="urn:microsoft.com/office/officeart/2005/8/layout/process1"/>
    <dgm:cxn modelId="{351F2681-E7BA-D745-873F-575EE669442B}" type="presOf" srcId="{D65E9019-C9E7-5845-87BF-2DFCFDA4C8A7}" destId="{E95F9A72-039B-0447-872D-D360AB99F5E4}" srcOrd="0" destOrd="0" presId="urn:microsoft.com/office/officeart/2005/8/layout/process1"/>
    <dgm:cxn modelId="{73AB3B89-792A-3342-9F9F-957B291528AD}" type="presOf" srcId="{D568BF5A-D730-1944-B2AA-C69E3ABE2CF2}" destId="{8664E518-DE37-6C47-A9D2-EEF4A9D23CDF}" srcOrd="1" destOrd="0" presId="urn:microsoft.com/office/officeart/2005/8/layout/process1"/>
    <dgm:cxn modelId="{EF13D697-08BE-8D4E-95D1-A2821FC0E3C5}" type="presOf" srcId="{D568BF5A-D730-1944-B2AA-C69E3ABE2CF2}" destId="{D2C72579-0A83-8946-9D4C-E44373B78EC2}" srcOrd="0" destOrd="0" presId="urn:microsoft.com/office/officeart/2005/8/layout/process1"/>
    <dgm:cxn modelId="{0094949A-0BA6-F44C-970C-0E79206BF7C1}" srcId="{9513325D-8F87-CA46-B60F-B1AB4C736E99}" destId="{D65E9019-C9E7-5845-87BF-2DFCFDA4C8A7}" srcOrd="1" destOrd="0" parTransId="{C27AC120-CF7E-2746-9D77-6E1C419BD64C}" sibTransId="{1372227D-8C95-A247-91E8-13A031655FBA}"/>
    <dgm:cxn modelId="{A2501CAE-F9AD-9347-9E71-8BAEDFB23248}" type="presOf" srcId="{F6DC9C6C-63A9-D84E-ABFF-003BC2681665}" destId="{6CD9463F-C9A0-D849-8513-1DBFAAEE4FDB}" srcOrd="0" destOrd="0" presId="urn:microsoft.com/office/officeart/2005/8/layout/process1"/>
    <dgm:cxn modelId="{617E87B8-80D1-654E-B521-3C3C2A4A1427}" type="presOf" srcId="{1372227D-8C95-A247-91E8-13A031655FBA}" destId="{E6A1F9EE-71DF-9441-AE01-F760A9F9EEE1}" srcOrd="1" destOrd="0" presId="urn:microsoft.com/office/officeart/2005/8/layout/process1"/>
    <dgm:cxn modelId="{50E369C3-F20D-BA4B-A55F-FD77D5442797}" type="presOf" srcId="{B6456A36-95F1-454E-B8A8-E535D19CA439}" destId="{6682FF27-0FBA-D64F-BAC3-6BE86D86439E}" srcOrd="0" destOrd="0" presId="urn:microsoft.com/office/officeart/2005/8/layout/process1"/>
    <dgm:cxn modelId="{B7C0F0CA-8998-1747-815B-460865F67543}" type="presOf" srcId="{9513325D-8F87-CA46-B60F-B1AB4C736E99}" destId="{CD399055-0571-1C4C-B012-3A5DBB1384C4}" srcOrd="0" destOrd="0" presId="urn:microsoft.com/office/officeart/2005/8/layout/process1"/>
    <dgm:cxn modelId="{E7D38BCE-5C3B-C049-A06A-C54C68C6DD22}" srcId="{9513325D-8F87-CA46-B60F-B1AB4C736E99}" destId="{5690D430-C113-594E-97C1-EF86827B819D}" srcOrd="0" destOrd="0" parTransId="{840CC210-C0CF-2D43-8034-A008AC4BE2A5}" sibTransId="{B6456A36-95F1-454E-B8A8-E535D19CA439}"/>
    <dgm:cxn modelId="{17558AE1-960A-0440-995A-68D600E38753}" type="presOf" srcId="{B6456A36-95F1-454E-B8A8-E535D19CA439}" destId="{F2745FA3-BACC-A94D-BA44-E51D0160F943}" srcOrd="1" destOrd="0" presId="urn:microsoft.com/office/officeart/2005/8/layout/process1"/>
    <dgm:cxn modelId="{C1C6DB68-2360-3145-9BFF-F206766361BA}" type="presParOf" srcId="{CD399055-0571-1C4C-B012-3A5DBB1384C4}" destId="{DB7B019D-AD2D-7342-AB93-665480D7C880}" srcOrd="0" destOrd="0" presId="urn:microsoft.com/office/officeart/2005/8/layout/process1"/>
    <dgm:cxn modelId="{63FE7533-D5F5-C348-ACD2-1DD87FDF7ED0}" type="presParOf" srcId="{CD399055-0571-1C4C-B012-3A5DBB1384C4}" destId="{6682FF27-0FBA-D64F-BAC3-6BE86D86439E}" srcOrd="1" destOrd="0" presId="urn:microsoft.com/office/officeart/2005/8/layout/process1"/>
    <dgm:cxn modelId="{062E8EEB-B3EC-C64F-B286-48B8786885C7}" type="presParOf" srcId="{6682FF27-0FBA-D64F-BAC3-6BE86D86439E}" destId="{F2745FA3-BACC-A94D-BA44-E51D0160F943}" srcOrd="0" destOrd="0" presId="urn:microsoft.com/office/officeart/2005/8/layout/process1"/>
    <dgm:cxn modelId="{F0FDAD4D-AB38-C84F-BD1A-EB55D65D5808}" type="presParOf" srcId="{CD399055-0571-1C4C-B012-3A5DBB1384C4}" destId="{E95F9A72-039B-0447-872D-D360AB99F5E4}" srcOrd="2" destOrd="0" presId="urn:microsoft.com/office/officeart/2005/8/layout/process1"/>
    <dgm:cxn modelId="{A195BBA8-AA50-B44C-8F43-38AA4FB49BD5}" type="presParOf" srcId="{CD399055-0571-1C4C-B012-3A5DBB1384C4}" destId="{6A7B5D65-8F26-F44A-81EE-32C02E45DB7F}" srcOrd="3" destOrd="0" presId="urn:microsoft.com/office/officeart/2005/8/layout/process1"/>
    <dgm:cxn modelId="{81AA75DC-AF9D-474A-BA30-90FA8F016ECD}" type="presParOf" srcId="{6A7B5D65-8F26-F44A-81EE-32C02E45DB7F}" destId="{E6A1F9EE-71DF-9441-AE01-F760A9F9EEE1}" srcOrd="0" destOrd="0" presId="urn:microsoft.com/office/officeart/2005/8/layout/process1"/>
    <dgm:cxn modelId="{87346D59-A109-784B-BE9E-3C5044970197}" type="presParOf" srcId="{CD399055-0571-1C4C-B012-3A5DBB1384C4}" destId="{B5DD1F35-916C-F04A-9444-662E0BD14DD5}" srcOrd="4" destOrd="0" presId="urn:microsoft.com/office/officeart/2005/8/layout/process1"/>
    <dgm:cxn modelId="{54268F2D-6128-3144-A837-6D8025D0A95C}" type="presParOf" srcId="{CD399055-0571-1C4C-B012-3A5DBB1384C4}" destId="{330606AB-A09C-BB41-9505-6C89B113D1A7}" srcOrd="5" destOrd="0" presId="urn:microsoft.com/office/officeart/2005/8/layout/process1"/>
    <dgm:cxn modelId="{E1423433-0DAE-0D49-9661-3500D295ABD5}" type="presParOf" srcId="{330606AB-A09C-BB41-9505-6C89B113D1A7}" destId="{39BDF479-5C3E-7040-BB45-953FBAB5B89B}" srcOrd="0" destOrd="0" presId="urn:microsoft.com/office/officeart/2005/8/layout/process1"/>
    <dgm:cxn modelId="{9D4D8ACF-E8A1-A24D-AA92-CAA7A3763158}" type="presParOf" srcId="{CD399055-0571-1C4C-B012-3A5DBB1384C4}" destId="{6CD9463F-C9A0-D849-8513-1DBFAAEE4FDB}" srcOrd="6" destOrd="0" presId="urn:microsoft.com/office/officeart/2005/8/layout/process1"/>
    <dgm:cxn modelId="{3198AFCA-C954-204B-9344-D8AEEDF7BBE1}" type="presParOf" srcId="{CD399055-0571-1C4C-B012-3A5DBB1384C4}" destId="{D2C72579-0A83-8946-9D4C-E44373B78EC2}" srcOrd="7" destOrd="0" presId="urn:microsoft.com/office/officeart/2005/8/layout/process1"/>
    <dgm:cxn modelId="{E41C6796-B593-A34A-BA89-339602C331D5}" type="presParOf" srcId="{D2C72579-0A83-8946-9D4C-E44373B78EC2}" destId="{8664E518-DE37-6C47-A9D2-EEF4A9D23CDF}" srcOrd="0" destOrd="0" presId="urn:microsoft.com/office/officeart/2005/8/layout/process1"/>
    <dgm:cxn modelId="{DE0B9CAE-5346-EE4D-AD3A-7C19ABE30C41}" type="presParOf" srcId="{CD399055-0571-1C4C-B012-3A5DBB1384C4}" destId="{86573921-218C-8248-ADCD-4571EB8CE43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63808-476E-3C49-97D3-7A42A8F44BD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AE28050-E2F5-CF47-B081-3E28C59E80C4}">
      <dgm:prSet phldrT="[Text]"/>
      <dgm:spPr/>
      <dgm:t>
        <a:bodyPr/>
        <a:lstStyle/>
        <a:p>
          <a:r>
            <a:rPr lang="en-US" dirty="0"/>
            <a:t>Zillow ZIP code data</a:t>
          </a:r>
        </a:p>
      </dgm:t>
    </dgm:pt>
    <dgm:pt modelId="{1C1701A8-35EB-8C49-8774-72FEA9A082B3}" type="parTrans" cxnId="{75E98316-D78D-2C40-9849-618F4845D484}">
      <dgm:prSet/>
      <dgm:spPr/>
      <dgm:t>
        <a:bodyPr/>
        <a:lstStyle/>
        <a:p>
          <a:endParaRPr lang="en-US"/>
        </a:p>
      </dgm:t>
    </dgm:pt>
    <dgm:pt modelId="{FD586859-9789-E840-85A8-1F263864BF7D}" type="sibTrans" cxnId="{75E98316-D78D-2C40-9849-618F4845D484}">
      <dgm:prSet/>
      <dgm:spPr/>
      <dgm:t>
        <a:bodyPr/>
        <a:lstStyle/>
        <a:p>
          <a:endParaRPr lang="en-US"/>
        </a:p>
      </dgm:t>
    </dgm:pt>
    <dgm:pt modelId="{6E9592CE-3C24-F745-916C-6FC9F86F44EB}">
      <dgm:prSet phldrT="[Text]"/>
      <dgm:spPr/>
      <dgm:t>
        <a:bodyPr/>
        <a:lstStyle/>
        <a:p>
          <a:r>
            <a:rPr lang="en-US" dirty="0" err="1"/>
            <a:t>PostGres</a:t>
          </a:r>
          <a:endParaRPr lang="en-US" dirty="0"/>
        </a:p>
      </dgm:t>
    </dgm:pt>
    <dgm:pt modelId="{05A637A1-AB85-834B-AC9A-B4F77C28D71B}" type="parTrans" cxnId="{AD71767C-35C9-B745-9AE2-94577FC890A6}">
      <dgm:prSet/>
      <dgm:spPr/>
      <dgm:t>
        <a:bodyPr/>
        <a:lstStyle/>
        <a:p>
          <a:endParaRPr lang="en-US"/>
        </a:p>
      </dgm:t>
    </dgm:pt>
    <dgm:pt modelId="{CE9CDD9E-A74B-644D-8ED5-33B297ED2D6C}" type="sibTrans" cxnId="{AD71767C-35C9-B745-9AE2-94577FC890A6}">
      <dgm:prSet/>
      <dgm:spPr/>
      <dgm:t>
        <a:bodyPr/>
        <a:lstStyle/>
        <a:p>
          <a:endParaRPr lang="en-US"/>
        </a:p>
      </dgm:t>
    </dgm:pt>
    <dgm:pt modelId="{80BB6201-D803-3E43-A6EE-BC0CE7CE113C}" type="pres">
      <dgm:prSet presAssocID="{98463808-476E-3C49-97D3-7A42A8F44BD5}" presName="Name0" presStyleCnt="0">
        <dgm:presLayoutVars>
          <dgm:dir/>
          <dgm:resizeHandles val="exact"/>
        </dgm:presLayoutVars>
      </dgm:prSet>
      <dgm:spPr/>
    </dgm:pt>
    <dgm:pt modelId="{58D24BFF-012F-2444-AEAF-67B6EB69F109}" type="pres">
      <dgm:prSet presAssocID="{1AE28050-E2F5-CF47-B081-3E28C59E80C4}" presName="node" presStyleLbl="node1" presStyleIdx="0" presStyleCnt="2">
        <dgm:presLayoutVars>
          <dgm:bulletEnabled val="1"/>
        </dgm:presLayoutVars>
      </dgm:prSet>
      <dgm:spPr/>
    </dgm:pt>
    <dgm:pt modelId="{ABE4C5EA-81AF-1C45-AA0E-B98CD80EDFFB}" type="pres">
      <dgm:prSet presAssocID="{FD586859-9789-E840-85A8-1F263864BF7D}" presName="sibTrans" presStyleLbl="sibTrans2D1" presStyleIdx="0" presStyleCnt="1"/>
      <dgm:spPr/>
    </dgm:pt>
    <dgm:pt modelId="{5758A338-0340-8948-89D0-E3C1AA5D1A81}" type="pres">
      <dgm:prSet presAssocID="{FD586859-9789-E840-85A8-1F263864BF7D}" presName="connectorText" presStyleLbl="sibTrans2D1" presStyleIdx="0" presStyleCnt="1"/>
      <dgm:spPr/>
    </dgm:pt>
    <dgm:pt modelId="{6B888E9E-0E2C-B94F-84D0-BEB678C76A9A}" type="pres">
      <dgm:prSet presAssocID="{6E9592CE-3C24-F745-916C-6FC9F86F44EB}" presName="node" presStyleLbl="node1" presStyleIdx="1" presStyleCnt="2">
        <dgm:presLayoutVars>
          <dgm:bulletEnabled val="1"/>
        </dgm:presLayoutVars>
      </dgm:prSet>
      <dgm:spPr/>
    </dgm:pt>
  </dgm:ptLst>
  <dgm:cxnLst>
    <dgm:cxn modelId="{75E98316-D78D-2C40-9849-618F4845D484}" srcId="{98463808-476E-3C49-97D3-7A42A8F44BD5}" destId="{1AE28050-E2F5-CF47-B081-3E28C59E80C4}" srcOrd="0" destOrd="0" parTransId="{1C1701A8-35EB-8C49-8774-72FEA9A082B3}" sibTransId="{FD586859-9789-E840-85A8-1F263864BF7D}"/>
    <dgm:cxn modelId="{82C88354-2F0A-0342-901C-E887446E9ABB}" type="presOf" srcId="{98463808-476E-3C49-97D3-7A42A8F44BD5}" destId="{80BB6201-D803-3E43-A6EE-BC0CE7CE113C}" srcOrd="0" destOrd="0" presId="urn:microsoft.com/office/officeart/2005/8/layout/process1"/>
    <dgm:cxn modelId="{7CF74668-4B15-FC4B-BDDF-BA79678DF4D0}" type="presOf" srcId="{FD586859-9789-E840-85A8-1F263864BF7D}" destId="{5758A338-0340-8948-89D0-E3C1AA5D1A81}" srcOrd="1" destOrd="0" presId="urn:microsoft.com/office/officeart/2005/8/layout/process1"/>
    <dgm:cxn modelId="{E5926A6C-6474-CB40-98F8-1B3629C50EC7}" type="presOf" srcId="{6E9592CE-3C24-F745-916C-6FC9F86F44EB}" destId="{6B888E9E-0E2C-B94F-84D0-BEB678C76A9A}" srcOrd="0" destOrd="0" presId="urn:microsoft.com/office/officeart/2005/8/layout/process1"/>
    <dgm:cxn modelId="{AD71767C-35C9-B745-9AE2-94577FC890A6}" srcId="{98463808-476E-3C49-97D3-7A42A8F44BD5}" destId="{6E9592CE-3C24-F745-916C-6FC9F86F44EB}" srcOrd="1" destOrd="0" parTransId="{05A637A1-AB85-834B-AC9A-B4F77C28D71B}" sibTransId="{CE9CDD9E-A74B-644D-8ED5-33B297ED2D6C}"/>
    <dgm:cxn modelId="{485D4BC6-B30D-2149-9475-7EA2DC403EF6}" type="presOf" srcId="{FD586859-9789-E840-85A8-1F263864BF7D}" destId="{ABE4C5EA-81AF-1C45-AA0E-B98CD80EDFFB}" srcOrd="0" destOrd="0" presId="urn:microsoft.com/office/officeart/2005/8/layout/process1"/>
    <dgm:cxn modelId="{41CB67FF-6427-CA45-B419-714CD1D87574}" type="presOf" srcId="{1AE28050-E2F5-CF47-B081-3E28C59E80C4}" destId="{58D24BFF-012F-2444-AEAF-67B6EB69F109}" srcOrd="0" destOrd="0" presId="urn:microsoft.com/office/officeart/2005/8/layout/process1"/>
    <dgm:cxn modelId="{CE441210-786B-E541-ABAF-F2472D792A3A}" type="presParOf" srcId="{80BB6201-D803-3E43-A6EE-BC0CE7CE113C}" destId="{58D24BFF-012F-2444-AEAF-67B6EB69F109}" srcOrd="0" destOrd="0" presId="urn:microsoft.com/office/officeart/2005/8/layout/process1"/>
    <dgm:cxn modelId="{52AA3CB0-7B4C-E149-8DDC-0F6C6EA28EB9}" type="presParOf" srcId="{80BB6201-D803-3E43-A6EE-BC0CE7CE113C}" destId="{ABE4C5EA-81AF-1C45-AA0E-B98CD80EDFFB}" srcOrd="1" destOrd="0" presId="urn:microsoft.com/office/officeart/2005/8/layout/process1"/>
    <dgm:cxn modelId="{9646D32B-C255-D642-89EF-953BECA9C612}" type="presParOf" srcId="{ABE4C5EA-81AF-1C45-AA0E-B98CD80EDFFB}" destId="{5758A338-0340-8948-89D0-E3C1AA5D1A81}" srcOrd="0" destOrd="0" presId="urn:microsoft.com/office/officeart/2005/8/layout/process1"/>
    <dgm:cxn modelId="{3D6A0000-66C9-894C-8EF4-A4CFC3BD6CA6}" type="presParOf" srcId="{80BB6201-D803-3E43-A6EE-BC0CE7CE113C}" destId="{6B888E9E-0E2C-B94F-84D0-BEB678C76A9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B019D-AD2D-7342-AB93-665480D7C880}">
      <dsp:nvSpPr>
        <dsp:cNvPr id="0" name=""/>
        <dsp:cNvSpPr/>
      </dsp:nvSpPr>
      <dsp:spPr>
        <a:xfrm>
          <a:off x="0" y="302933"/>
          <a:ext cx="1672456" cy="1438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Reduced data frame to applicable columns </a:t>
          </a:r>
        </a:p>
      </dsp:txBody>
      <dsp:txXfrm>
        <a:off x="42134" y="345067"/>
        <a:ext cx="1588188" cy="1354305"/>
      </dsp:txXfrm>
    </dsp:sp>
    <dsp:sp modelId="{6682FF27-0FBA-D64F-BAC3-6BE86D86439E}">
      <dsp:nvSpPr>
        <dsp:cNvPr id="0" name=""/>
        <dsp:cNvSpPr/>
      </dsp:nvSpPr>
      <dsp:spPr>
        <a:xfrm rot="5400000">
          <a:off x="611730" y="1970411"/>
          <a:ext cx="448995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73946" y="1991150"/>
        <a:ext cx="324564" cy="248861"/>
      </dsp:txXfrm>
    </dsp:sp>
    <dsp:sp modelId="{E95F9A72-039B-0447-872D-D360AB99F5E4}">
      <dsp:nvSpPr>
        <dsp:cNvPr id="0" name=""/>
        <dsp:cNvSpPr/>
      </dsp:nvSpPr>
      <dsp:spPr>
        <a:xfrm>
          <a:off x="0" y="2588669"/>
          <a:ext cx="1672456" cy="1438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Filtered data to last five years</a:t>
          </a:r>
        </a:p>
      </dsp:txBody>
      <dsp:txXfrm>
        <a:off x="42134" y="2630803"/>
        <a:ext cx="1588188" cy="1354305"/>
      </dsp:txXfrm>
    </dsp:sp>
    <dsp:sp modelId="{6A7B5D65-8F26-F44A-81EE-32C02E45DB7F}">
      <dsp:nvSpPr>
        <dsp:cNvPr id="0" name=""/>
        <dsp:cNvSpPr/>
      </dsp:nvSpPr>
      <dsp:spPr>
        <a:xfrm rot="21557651">
          <a:off x="1898614" y="3084529"/>
          <a:ext cx="479531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98619" y="3168249"/>
        <a:ext cx="355100" cy="248861"/>
      </dsp:txXfrm>
    </dsp:sp>
    <dsp:sp modelId="{B5DD1F35-916C-F04A-9444-662E0BD14DD5}">
      <dsp:nvSpPr>
        <dsp:cNvPr id="0" name=""/>
        <dsp:cNvSpPr/>
      </dsp:nvSpPr>
      <dsp:spPr>
        <a:xfrm>
          <a:off x="2577164" y="2556919"/>
          <a:ext cx="1672456" cy="1438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Filtered data to Chicago only ZIP codes</a:t>
          </a:r>
        </a:p>
      </dsp:txBody>
      <dsp:txXfrm>
        <a:off x="2619298" y="2599053"/>
        <a:ext cx="1588188" cy="1354305"/>
      </dsp:txXfrm>
    </dsp:sp>
    <dsp:sp modelId="{330606AB-A09C-BB41-9505-6C89B113D1A7}">
      <dsp:nvSpPr>
        <dsp:cNvPr id="0" name=""/>
        <dsp:cNvSpPr/>
      </dsp:nvSpPr>
      <dsp:spPr>
        <a:xfrm rot="16159274">
          <a:off x="3176018" y="1914825"/>
          <a:ext cx="447403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238971" y="2059990"/>
        <a:ext cx="322972" cy="248861"/>
      </dsp:txXfrm>
    </dsp:sp>
    <dsp:sp modelId="{6CD9463F-C9A0-D849-8513-1DBFAAEE4FDB}">
      <dsp:nvSpPr>
        <dsp:cNvPr id="0" name=""/>
        <dsp:cNvSpPr/>
      </dsp:nvSpPr>
      <dsp:spPr>
        <a:xfrm>
          <a:off x="2550120" y="274248"/>
          <a:ext cx="1672456" cy="1438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Dropped </a:t>
          </a:r>
          <a:r>
            <a:rPr lang="en-US" sz="1800" kern="1200" dirty="0" err="1"/>
            <a:t>NaN</a:t>
          </a:r>
          <a:r>
            <a:rPr lang="en-US" sz="1800" kern="1200" dirty="0"/>
            <a:t> rows</a:t>
          </a:r>
        </a:p>
      </dsp:txBody>
      <dsp:txXfrm>
        <a:off x="2592254" y="316382"/>
        <a:ext cx="1588188" cy="1354305"/>
      </dsp:txXfrm>
    </dsp:sp>
    <dsp:sp modelId="{D2C72579-0A83-8946-9D4C-E44373B78EC2}">
      <dsp:nvSpPr>
        <dsp:cNvPr id="0" name=""/>
        <dsp:cNvSpPr/>
      </dsp:nvSpPr>
      <dsp:spPr>
        <a:xfrm rot="1458880">
          <a:off x="4514475" y="1466925"/>
          <a:ext cx="757183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19994" y="1524262"/>
        <a:ext cx="632752" cy="248861"/>
      </dsp:txXfrm>
    </dsp:sp>
    <dsp:sp modelId="{86573921-218C-8248-ADCD-4571EB8CE43B}">
      <dsp:nvSpPr>
        <dsp:cNvPr id="0" name=""/>
        <dsp:cNvSpPr/>
      </dsp:nvSpPr>
      <dsp:spPr>
        <a:xfrm>
          <a:off x="5524500" y="1618149"/>
          <a:ext cx="1672456" cy="1438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Grouped by ZIP code and aggregated by mean of house prices</a:t>
          </a:r>
        </a:p>
      </dsp:txBody>
      <dsp:txXfrm>
        <a:off x="5566634" y="1660283"/>
        <a:ext cx="1588188" cy="1354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4BFF-012F-2444-AEAF-67B6EB69F109}">
      <dsp:nvSpPr>
        <dsp:cNvPr id="0" name=""/>
        <dsp:cNvSpPr/>
      </dsp:nvSpPr>
      <dsp:spPr>
        <a:xfrm>
          <a:off x="1964" y="768841"/>
          <a:ext cx="4189362" cy="2513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Zillow ZIP code data</a:t>
          </a:r>
        </a:p>
      </dsp:txBody>
      <dsp:txXfrm>
        <a:off x="75585" y="842462"/>
        <a:ext cx="4042120" cy="2366375"/>
      </dsp:txXfrm>
    </dsp:sp>
    <dsp:sp modelId="{ABE4C5EA-81AF-1C45-AA0E-B98CD80EDFFB}">
      <dsp:nvSpPr>
        <dsp:cNvPr id="0" name=""/>
        <dsp:cNvSpPr/>
      </dsp:nvSpPr>
      <dsp:spPr>
        <a:xfrm>
          <a:off x="4610263" y="1506169"/>
          <a:ext cx="888144" cy="1038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/>
        </a:p>
      </dsp:txBody>
      <dsp:txXfrm>
        <a:off x="4610263" y="1713961"/>
        <a:ext cx="621701" cy="623377"/>
      </dsp:txXfrm>
    </dsp:sp>
    <dsp:sp modelId="{6B888E9E-0E2C-B94F-84D0-BEB678C76A9A}">
      <dsp:nvSpPr>
        <dsp:cNvPr id="0" name=""/>
        <dsp:cNvSpPr/>
      </dsp:nvSpPr>
      <dsp:spPr>
        <a:xfrm>
          <a:off x="5867072" y="768841"/>
          <a:ext cx="4189362" cy="2513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 err="1"/>
            <a:t>PostGres</a:t>
          </a:r>
          <a:endParaRPr lang="en-US" sz="6200" kern="1200" dirty="0"/>
        </a:p>
      </dsp:txBody>
      <dsp:txXfrm>
        <a:off x="5940693" y="842462"/>
        <a:ext cx="4042120" cy="236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024B6-4ADF-E345-ACB5-2FD1ABD2ACC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F8563-1D47-F243-944A-FC20BFB9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1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8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1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956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Environment-Sustainable-Development/Noise-Complaints-in-Chicago/6ttz-f3sv/data" TargetMode="External"/><Relationship Id="rId2" Type="http://schemas.openxmlformats.org/officeDocument/2006/relationships/hyperlink" Target="https://www.kaggle.com/zillow/zec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sideairbnb.com/get-the-data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0580-B3A8-3B45-9505-A4EA4945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Zillow/</a:t>
            </a:r>
            <a:r>
              <a:rPr lang="en-US" dirty="0" err="1"/>
              <a:t>AirBnB</a:t>
            </a:r>
            <a:r>
              <a:rPr lang="en-US" dirty="0"/>
              <a:t> and Noise Complaints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6B954-BB38-E449-82E0-6B85DDBC8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9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244F-7C3E-8344-A19E-80301E36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F244-5574-C245-A4CA-C162A969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https://www.kaggle.com/zillow/zecon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https://data.cityofchicago.org/Environment-Sustainable-Development/Noise-Complaints-in-Chicago/6ttz-f3sv/data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http://insideairbnb.com/get-the-data.html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0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2EE5-DF12-254A-9B26-02294BB0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F2A88E-C030-C04B-95B7-3FC51F1F2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033483"/>
              </p:ext>
            </p:extLst>
          </p:nvPr>
        </p:nvGraphicFramePr>
        <p:xfrm>
          <a:off x="838200" y="2764408"/>
          <a:ext cx="10329672" cy="28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24">
                  <a:extLst>
                    <a:ext uri="{9D8B030D-6E8A-4147-A177-3AD203B41FA5}">
                      <a16:colId xmlns:a16="http://schemas.microsoft.com/office/drawing/2014/main" val="2415930653"/>
                    </a:ext>
                  </a:extLst>
                </a:gridCol>
                <a:gridCol w="3443224">
                  <a:extLst>
                    <a:ext uri="{9D8B030D-6E8A-4147-A177-3AD203B41FA5}">
                      <a16:colId xmlns:a16="http://schemas.microsoft.com/office/drawing/2014/main" val="1633743579"/>
                    </a:ext>
                  </a:extLst>
                </a:gridCol>
                <a:gridCol w="3443224">
                  <a:extLst>
                    <a:ext uri="{9D8B030D-6E8A-4147-A177-3AD203B41FA5}">
                      <a16:colId xmlns:a16="http://schemas.microsoft.com/office/drawing/2014/main" val="4075001865"/>
                    </a:ext>
                  </a:extLst>
                </a:gridCol>
              </a:tblGrid>
              <a:tr h="1446340">
                <a:tc>
                  <a:txBody>
                    <a:bodyPr/>
                    <a:lstStyle/>
                    <a:p>
                      <a:r>
                        <a:rPr lang="en-US" dirty="0"/>
                        <a:t>Zillow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AirBnB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Noise-complaints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95558"/>
                  </a:ext>
                </a:extLst>
              </a:tr>
              <a:tr h="1446340"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CSV, GEOJSON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51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98575A-9C4A-3A40-8853-F46EBE6BBED4}"/>
              </a:ext>
            </a:extLst>
          </p:cNvPr>
          <p:cNvSpPr txBox="1"/>
          <p:nvPr/>
        </p:nvSpPr>
        <p:spPr>
          <a:xfrm>
            <a:off x="1267968" y="1858216"/>
            <a:ext cx="680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 data formats</a:t>
            </a:r>
          </a:p>
        </p:txBody>
      </p:sp>
    </p:spTree>
    <p:extLst>
      <p:ext uri="{BB962C8B-B14F-4D97-AF65-F5344CB8AC3E}">
        <p14:creationId xmlns:p14="http://schemas.microsoft.com/office/powerpoint/2010/main" val="17717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69D0-B93F-2B45-9A81-4EAB01D8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976" y="682117"/>
            <a:ext cx="3953256" cy="1317371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4122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8CC4-2C77-944B-8107-2A8859E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ZIP code data transformation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7D6C58-9E57-404F-A615-925A45135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14724"/>
              </p:ext>
            </p:extLst>
          </p:nvPr>
        </p:nvGraphicFramePr>
        <p:xfrm>
          <a:off x="1228344" y="1789049"/>
          <a:ext cx="11049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87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420-36AF-6342-9A3C-65CBDAC2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B38EB1-B3BD-394F-AD10-86CD51D8A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25137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45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{0EE7966B-5FDB-9E4A-BE30-21ABA99BD217}tf10001070</Template>
  <TotalTime>793</TotalTime>
  <Words>100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Zillow/AirBnB and Noise Complaints</vt:lpstr>
      <vt:lpstr>Dataset sources</vt:lpstr>
      <vt:lpstr>Extract</vt:lpstr>
      <vt:lpstr>Transformation</vt:lpstr>
      <vt:lpstr>Zillow ZIP code data transformation</vt:lpstr>
      <vt:lpstr>Load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Zillow-A</dc:title>
  <dc:creator>Hanna Youkhanna</dc:creator>
  <cp:lastModifiedBy>Hanna Youkhanna</cp:lastModifiedBy>
  <cp:revision>10</cp:revision>
  <dcterms:created xsi:type="dcterms:W3CDTF">2020-12-05T03:50:52Z</dcterms:created>
  <dcterms:modified xsi:type="dcterms:W3CDTF">2020-12-05T17:04:13Z</dcterms:modified>
</cp:coreProperties>
</file>