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399"/>
    <a:srgbClr val="B57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D0E6-257C-4F08-B68A-E4DC7687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1EBD2-3250-4E9F-8818-260628DF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3FFB-B845-4D53-B791-CE7CD10E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D93C-6F0A-4DC6-B304-4A2D692B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0145-7A33-4F46-B105-72391FB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F7AD-E1F4-4EC5-985C-99F61CF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E494-546D-4B3B-8C94-E785643E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F52A-7231-490E-ADFB-352858BE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58D9-D70A-409C-9010-B2780EF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4136-8B3F-46DF-B32D-DFAC8112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61B4-A634-4C9C-A3DE-372E71BE3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E5480-4AE6-4FA8-A4CF-9EE3EB5D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BBB5-600A-4D24-BFDC-92FC6665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F617-14BB-4E2C-9208-2691AD5C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912D-A49A-4313-9EFB-42B8B0C9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C5FC-6731-4813-9BA9-642358D5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5046-DE37-47EA-A963-89D45B4F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EE0E-86DC-4F9B-AED9-2597A205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A81C-C0C8-4C67-A4BB-3C95F4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BE3C-FC69-45F1-AFB7-131A37C4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3ACD-9FE9-49E0-AFE2-2F489B4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6A45-018B-4811-9D91-24089B75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E3AD-7006-4E43-A411-DA179BAF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73EC-0037-48BA-9679-62543F0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A138-FEE5-48F6-AC65-02061807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1EA2-E171-40C5-81CF-1B58C907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C78A-E42B-4CFE-BAA1-C139A416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8A67B-DCAD-4388-975F-05A07431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E59B-C40A-45D9-95CC-1153C35F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D5B1-564A-4AA8-BD50-2F5A75B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17C3F-7AE5-44D4-B00B-94DF9058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8D8B-1641-4D5B-869D-3343072E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842C-86F0-40A3-98D6-E41474A7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AF4AC-252F-4147-AD36-C18A2A568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684B-0058-4F4A-9EAC-7B0BEF27D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2C10D-4F5A-4722-9400-8498119B7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CD035-C019-4ACF-92CB-61DACE95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15C71-050B-4C02-81FD-6A07AE2B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DC935-CA4E-4D2D-A21F-484B7FB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59B8-914E-47E0-AF00-221933AE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B9E00-53D9-4CCE-8942-6AB4524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61DAC-0410-4209-BFB1-AC7D0B02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CE1A3-30F1-4DB2-A23D-515D92F2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F0E6-66AA-4076-99EA-A5F1491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36462-8709-4443-B336-8F203F87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4FF05-0F88-4C6F-B898-C5AE66EA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55E9-D837-4019-AC54-B0E54BC6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6E18-85F6-45BB-B23A-11FA6DB1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0F85E-FA3A-4F0C-9AA5-840D1827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1252-8D8F-46BB-A1EA-C4684C27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6EFC-2D4A-47BE-8E16-31C75D84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23B6A-0E88-4AC9-BF0A-79544F51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9523-3802-4129-A8C2-3769271E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CCB6B-2F38-4CD7-A11E-8ABBFF941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903F7-10AA-42DB-81EA-823ED172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E17F-8005-49CA-A323-E4FB1A3C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A55FA-A171-4FF6-A3DD-2468D916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C778-47A8-4E98-B552-918B0600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50387-DFC5-4F67-9F98-38692B9E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429D-C434-44EF-BC06-97B2E837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4082-CC85-46C7-99DD-0535A6422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D99-BD29-448C-AEE5-2B54E1F4E7B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E8D4-3624-4120-83F9-C5C84904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2C9E-1F95-4C6D-9F35-CA5A501B9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9D8C-DF7E-4936-9CCD-6E7B662E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128DE-FC55-4699-9EFF-98701D32F544}"/>
              </a:ext>
            </a:extLst>
          </p:cNvPr>
          <p:cNvSpPr/>
          <p:nvPr/>
        </p:nvSpPr>
        <p:spPr>
          <a:xfrm>
            <a:off x="4666593" y="178676"/>
            <a:ext cx="2049517" cy="483476"/>
          </a:xfrm>
          <a:prstGeom prst="rect">
            <a:avLst/>
          </a:prstGeom>
          <a:solidFill>
            <a:srgbClr val="B55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329C8-3EF0-4245-80C6-E7DE67FB28F1}"/>
              </a:ext>
            </a:extLst>
          </p:cNvPr>
          <p:cNvSpPr/>
          <p:nvPr/>
        </p:nvSpPr>
        <p:spPr>
          <a:xfrm>
            <a:off x="3584027" y="956443"/>
            <a:ext cx="4330262" cy="641131"/>
          </a:xfrm>
          <a:prstGeom prst="rect">
            <a:avLst/>
          </a:prstGeom>
          <a:solidFill>
            <a:srgbClr val="B57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47AB1-F2AD-4B25-BD88-39B3BCF45EE6}"/>
              </a:ext>
            </a:extLst>
          </p:cNvPr>
          <p:cNvSpPr/>
          <p:nvPr/>
        </p:nvSpPr>
        <p:spPr>
          <a:xfrm>
            <a:off x="111673" y="2575033"/>
            <a:ext cx="1587063" cy="672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API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2F4EC-656C-45FF-AACE-65F1FA9431E9}"/>
              </a:ext>
            </a:extLst>
          </p:cNvPr>
          <p:cNvSpPr/>
          <p:nvPr/>
        </p:nvSpPr>
        <p:spPr>
          <a:xfrm>
            <a:off x="2070537" y="2575033"/>
            <a:ext cx="1587063" cy="672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B5121-237E-4697-B64C-AABAF322C442}"/>
              </a:ext>
            </a:extLst>
          </p:cNvPr>
          <p:cNvSpPr/>
          <p:nvPr/>
        </p:nvSpPr>
        <p:spPr>
          <a:xfrm>
            <a:off x="4162095" y="2575033"/>
            <a:ext cx="1587063" cy="672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F493A-3BC0-4531-A20A-42B2911CB29D}"/>
              </a:ext>
            </a:extLst>
          </p:cNvPr>
          <p:cNvSpPr/>
          <p:nvPr/>
        </p:nvSpPr>
        <p:spPr>
          <a:xfrm>
            <a:off x="6096000" y="2532990"/>
            <a:ext cx="1587063" cy="79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Fare Computation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AF2DE-8FD7-4DB6-A921-2A78876E719E}"/>
              </a:ext>
            </a:extLst>
          </p:cNvPr>
          <p:cNvSpPr/>
          <p:nvPr/>
        </p:nvSpPr>
        <p:spPr>
          <a:xfrm>
            <a:off x="7987862" y="2522478"/>
            <a:ext cx="1587063" cy="798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22B6C-A9C8-4D13-8C26-872E176E2A43}"/>
              </a:ext>
            </a:extLst>
          </p:cNvPr>
          <p:cNvSpPr/>
          <p:nvPr/>
        </p:nvSpPr>
        <p:spPr>
          <a:xfrm>
            <a:off x="10905336" y="1669981"/>
            <a:ext cx="1200338" cy="4619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Job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44268-2849-4AFE-BBB8-BC9E13A5A1CD}"/>
              </a:ext>
            </a:extLst>
          </p:cNvPr>
          <p:cNvSpPr/>
          <p:nvPr/>
        </p:nvSpPr>
        <p:spPr>
          <a:xfrm>
            <a:off x="9879724" y="2532990"/>
            <a:ext cx="1587063" cy="672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API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25F0C78F-4B15-44D4-87F5-0F8BBF91C4BE}"/>
              </a:ext>
            </a:extLst>
          </p:cNvPr>
          <p:cNvSpPr/>
          <p:nvPr/>
        </p:nvSpPr>
        <p:spPr>
          <a:xfrm>
            <a:off x="546104" y="3599796"/>
            <a:ext cx="727451" cy="719461"/>
          </a:xfrm>
          <a:prstGeom prst="flowChartMagneticDisk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05A7D-48DF-405E-81EC-C8DCACF660B1}"/>
              </a:ext>
            </a:extLst>
          </p:cNvPr>
          <p:cNvSpPr txBox="1"/>
          <p:nvPr/>
        </p:nvSpPr>
        <p:spPr>
          <a:xfrm>
            <a:off x="444263" y="388167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Login Database</a:t>
            </a:r>
            <a:endParaRPr lang="en-SG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0D047E5-632A-400C-BC00-467ABE351996}"/>
              </a:ext>
            </a:extLst>
          </p:cNvPr>
          <p:cNvSpPr/>
          <p:nvPr/>
        </p:nvSpPr>
        <p:spPr>
          <a:xfrm>
            <a:off x="2546145" y="3636870"/>
            <a:ext cx="727451" cy="719461"/>
          </a:xfrm>
          <a:prstGeom prst="flowChartMagneticDisk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E4582-B10B-45EE-9640-1603F2999C26}"/>
              </a:ext>
            </a:extLst>
          </p:cNvPr>
          <p:cNvSpPr txBox="1"/>
          <p:nvPr/>
        </p:nvSpPr>
        <p:spPr>
          <a:xfrm>
            <a:off x="2444304" y="391874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Booking Database</a:t>
            </a:r>
            <a:endParaRPr lang="en-SG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E366B3BB-FF92-4FB0-A588-B2710C5699AD}"/>
              </a:ext>
            </a:extLst>
          </p:cNvPr>
          <p:cNvSpPr/>
          <p:nvPr/>
        </p:nvSpPr>
        <p:spPr>
          <a:xfrm>
            <a:off x="4586965" y="3674343"/>
            <a:ext cx="727451" cy="719461"/>
          </a:xfrm>
          <a:prstGeom prst="flowChartMagneticDisk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40DC7-D606-4075-B12C-95D55AF6BC7B}"/>
              </a:ext>
            </a:extLst>
          </p:cNvPr>
          <p:cNvSpPr txBox="1"/>
          <p:nvPr/>
        </p:nvSpPr>
        <p:spPr>
          <a:xfrm>
            <a:off x="4485124" y="395622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Database</a:t>
            </a:r>
            <a:endParaRPr lang="en-SG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D700FA2-9E46-45ED-9265-72E39058ACC7}"/>
              </a:ext>
            </a:extLst>
          </p:cNvPr>
          <p:cNvSpPr/>
          <p:nvPr/>
        </p:nvSpPr>
        <p:spPr>
          <a:xfrm>
            <a:off x="6572892" y="3674343"/>
            <a:ext cx="727451" cy="911049"/>
          </a:xfrm>
          <a:prstGeom prst="flowChartMagneticDisk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7797F-3222-4442-9F38-B30B3E5A0C8A}"/>
              </a:ext>
            </a:extLst>
          </p:cNvPr>
          <p:cNvSpPr txBox="1"/>
          <p:nvPr/>
        </p:nvSpPr>
        <p:spPr>
          <a:xfrm>
            <a:off x="6471051" y="3956221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Fare computation Database</a:t>
            </a:r>
            <a:endParaRPr lang="en-SG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9DC346E4-4BAE-4350-9C44-FE15CE35E0D1}"/>
              </a:ext>
            </a:extLst>
          </p:cNvPr>
          <p:cNvSpPr/>
          <p:nvPr/>
        </p:nvSpPr>
        <p:spPr>
          <a:xfrm>
            <a:off x="8565854" y="3674634"/>
            <a:ext cx="727451" cy="719461"/>
          </a:xfrm>
          <a:prstGeom prst="flowChartMagneticDisk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99CDE-11D5-4643-846C-55A41016D7ED}"/>
              </a:ext>
            </a:extLst>
          </p:cNvPr>
          <p:cNvSpPr txBox="1"/>
          <p:nvPr/>
        </p:nvSpPr>
        <p:spPr>
          <a:xfrm>
            <a:off x="8472379" y="39957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 Profile Database</a:t>
            </a:r>
            <a:endParaRPr lang="en-SG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072856D-6EC2-4A11-B834-BF3472A340A5}"/>
              </a:ext>
            </a:extLst>
          </p:cNvPr>
          <p:cNvSpPr/>
          <p:nvPr/>
        </p:nvSpPr>
        <p:spPr>
          <a:xfrm>
            <a:off x="10405240" y="3690111"/>
            <a:ext cx="727451" cy="719461"/>
          </a:xfrm>
          <a:prstGeom prst="flowChartMagneticDisk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C87BF2-0A2F-43FE-BB8F-95852B63865E}"/>
              </a:ext>
            </a:extLst>
          </p:cNvPr>
          <p:cNvSpPr txBox="1"/>
          <p:nvPr/>
        </p:nvSpPr>
        <p:spPr>
          <a:xfrm>
            <a:off x="10303399" y="39719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Notification Database</a:t>
            </a:r>
            <a:endParaRPr lang="en-SG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32A6D7-FC8F-49D7-AE2E-8B27807C63FF}"/>
              </a:ext>
            </a:extLst>
          </p:cNvPr>
          <p:cNvSpPr/>
          <p:nvPr/>
        </p:nvSpPr>
        <p:spPr>
          <a:xfrm>
            <a:off x="4220221" y="4674261"/>
            <a:ext cx="1460938" cy="91724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Payment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6F1C2-4ED4-4681-87FB-611CFB98ECDB}"/>
              </a:ext>
            </a:extLst>
          </p:cNvPr>
          <p:cNvSpPr/>
          <p:nvPr/>
        </p:nvSpPr>
        <p:spPr>
          <a:xfrm>
            <a:off x="6369269" y="4721060"/>
            <a:ext cx="1313794" cy="67266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 code Services</a:t>
            </a:r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7BEA2D68-1CD8-481C-9E79-91D05AFEC687}"/>
              </a:ext>
            </a:extLst>
          </p:cNvPr>
          <p:cNvSpPr/>
          <p:nvPr/>
        </p:nvSpPr>
        <p:spPr>
          <a:xfrm>
            <a:off x="1158931" y="5959864"/>
            <a:ext cx="3507662" cy="719460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MQ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B5657-1281-4599-B208-3D08DEC0669B}"/>
              </a:ext>
            </a:extLst>
          </p:cNvPr>
          <p:cNvCxnSpPr/>
          <p:nvPr/>
        </p:nvCxnSpPr>
        <p:spPr>
          <a:xfrm>
            <a:off x="5538952" y="6621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8BC307-2191-4C7D-BE60-536B15635D81}"/>
              </a:ext>
            </a:extLst>
          </p:cNvPr>
          <p:cNvCxnSpPr>
            <a:cxnSpLocks/>
          </p:cNvCxnSpPr>
          <p:nvPr/>
        </p:nvCxnSpPr>
        <p:spPr>
          <a:xfrm>
            <a:off x="5314416" y="1597574"/>
            <a:ext cx="0" cy="24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A3009-70C3-4638-A597-6AECBB9F994B}"/>
              </a:ext>
            </a:extLst>
          </p:cNvPr>
          <p:cNvCxnSpPr/>
          <p:nvPr/>
        </p:nvCxnSpPr>
        <p:spPr>
          <a:xfrm>
            <a:off x="5314416" y="1839310"/>
            <a:ext cx="5358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682304-58D2-4600-A406-EEE0F6E5BEF9}"/>
              </a:ext>
            </a:extLst>
          </p:cNvPr>
          <p:cNvCxnSpPr/>
          <p:nvPr/>
        </p:nvCxnSpPr>
        <p:spPr>
          <a:xfrm flipH="1">
            <a:off x="901463" y="1839310"/>
            <a:ext cx="441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849B3E-A19C-46AA-80B0-85D5AE171BB8}"/>
              </a:ext>
            </a:extLst>
          </p:cNvPr>
          <p:cNvCxnSpPr>
            <a:endCxn id="6" idx="0"/>
          </p:cNvCxnSpPr>
          <p:nvPr/>
        </p:nvCxnSpPr>
        <p:spPr>
          <a:xfrm flipH="1">
            <a:off x="905205" y="1839310"/>
            <a:ext cx="4624" cy="7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E96422-1EE9-4911-A2EA-0D95BA065D38}"/>
              </a:ext>
            </a:extLst>
          </p:cNvPr>
          <p:cNvCxnSpPr>
            <a:endCxn id="7" idx="0"/>
          </p:cNvCxnSpPr>
          <p:nvPr/>
        </p:nvCxnSpPr>
        <p:spPr>
          <a:xfrm>
            <a:off x="2864068" y="1839310"/>
            <a:ext cx="1" cy="7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A5BBFB-6D69-461D-B9C4-42E8FDC2BCEA}"/>
              </a:ext>
            </a:extLst>
          </p:cNvPr>
          <p:cNvCxnSpPr/>
          <p:nvPr/>
        </p:nvCxnSpPr>
        <p:spPr>
          <a:xfrm>
            <a:off x="4818308" y="1848173"/>
            <a:ext cx="1" cy="7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B00BB3-1CF1-4DE7-A577-6925A80FA321}"/>
              </a:ext>
            </a:extLst>
          </p:cNvPr>
          <p:cNvCxnSpPr/>
          <p:nvPr/>
        </p:nvCxnSpPr>
        <p:spPr>
          <a:xfrm>
            <a:off x="6928250" y="1811847"/>
            <a:ext cx="1" cy="7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61F561-4D64-4446-BB2C-013BAEDD3B2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81394" y="1848173"/>
            <a:ext cx="0" cy="67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E7A05A-4AC6-4109-B83B-25001B582B53}"/>
              </a:ext>
            </a:extLst>
          </p:cNvPr>
          <p:cNvCxnSpPr/>
          <p:nvPr/>
        </p:nvCxnSpPr>
        <p:spPr>
          <a:xfrm>
            <a:off x="10673255" y="1797267"/>
            <a:ext cx="1" cy="7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4C3913-FF89-4D52-937A-C0FA61774056}"/>
              </a:ext>
            </a:extLst>
          </p:cNvPr>
          <p:cNvCxnSpPr>
            <a:stCxn id="6" idx="2"/>
            <a:endCxn id="13" idx="1"/>
          </p:cNvCxnSpPr>
          <p:nvPr/>
        </p:nvCxnSpPr>
        <p:spPr>
          <a:xfrm>
            <a:off x="905205" y="3247695"/>
            <a:ext cx="4625" cy="3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B450ED-1CD2-47C5-A308-4B853474805F}"/>
              </a:ext>
            </a:extLst>
          </p:cNvPr>
          <p:cNvCxnSpPr>
            <a:cxnSpLocks/>
          </p:cNvCxnSpPr>
          <p:nvPr/>
        </p:nvCxnSpPr>
        <p:spPr>
          <a:xfrm>
            <a:off x="2920890" y="3284769"/>
            <a:ext cx="4625" cy="3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B9E5ED-404E-4A43-B70A-32907097EE33}"/>
              </a:ext>
            </a:extLst>
          </p:cNvPr>
          <p:cNvCxnSpPr>
            <a:cxnSpLocks/>
          </p:cNvCxnSpPr>
          <p:nvPr/>
        </p:nvCxnSpPr>
        <p:spPr>
          <a:xfrm>
            <a:off x="4920931" y="3331776"/>
            <a:ext cx="4625" cy="3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DCA2BC-0497-475A-856B-33392A1ADB4B}"/>
              </a:ext>
            </a:extLst>
          </p:cNvPr>
          <p:cNvCxnSpPr>
            <a:cxnSpLocks/>
          </p:cNvCxnSpPr>
          <p:nvPr/>
        </p:nvCxnSpPr>
        <p:spPr>
          <a:xfrm>
            <a:off x="6922905" y="3331327"/>
            <a:ext cx="4625" cy="3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B9A6F-F98C-40D8-AC27-6377FE8176A6}"/>
              </a:ext>
            </a:extLst>
          </p:cNvPr>
          <p:cNvCxnSpPr>
            <a:cxnSpLocks/>
          </p:cNvCxnSpPr>
          <p:nvPr/>
        </p:nvCxnSpPr>
        <p:spPr>
          <a:xfrm>
            <a:off x="8924879" y="3294994"/>
            <a:ext cx="4625" cy="3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02B842-DAF8-412C-B3D9-ECAFC50118D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760599" y="3205652"/>
            <a:ext cx="8367" cy="48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3D8EE0-CCFD-48BF-8955-539E14708D28}"/>
              </a:ext>
            </a:extLst>
          </p:cNvPr>
          <p:cNvCxnSpPr>
            <a:cxnSpLocks/>
          </p:cNvCxnSpPr>
          <p:nvPr/>
        </p:nvCxnSpPr>
        <p:spPr>
          <a:xfrm>
            <a:off x="5314416" y="5591503"/>
            <a:ext cx="0" cy="7280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EF132B-0A9A-4160-A9EF-140896FAD7A2}"/>
              </a:ext>
            </a:extLst>
          </p:cNvPr>
          <p:cNvCxnSpPr>
            <a:cxnSpLocks/>
          </p:cNvCxnSpPr>
          <p:nvPr/>
        </p:nvCxnSpPr>
        <p:spPr>
          <a:xfrm>
            <a:off x="7504386" y="3346731"/>
            <a:ext cx="0" cy="132753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55C6DA8-E062-474F-9B14-8419F678EC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07861" y="4197431"/>
            <a:ext cx="3261084" cy="1047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1349C62-BC3D-4190-85E8-05CC25DC55A7}"/>
              </a:ext>
            </a:extLst>
          </p:cNvPr>
          <p:cNvCxnSpPr/>
          <p:nvPr/>
        </p:nvCxnSpPr>
        <p:spPr>
          <a:xfrm>
            <a:off x="11466787" y="3101505"/>
            <a:ext cx="493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EB2B15-F6CF-44AB-8FE1-5B18952E32F8}"/>
              </a:ext>
            </a:extLst>
          </p:cNvPr>
          <p:cNvCxnSpPr>
            <a:cxnSpLocks/>
          </p:cNvCxnSpPr>
          <p:nvPr/>
        </p:nvCxnSpPr>
        <p:spPr>
          <a:xfrm>
            <a:off x="11960772" y="3090518"/>
            <a:ext cx="0" cy="326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61A2A7-B660-4E5B-A516-CBE5D72B54A7}"/>
              </a:ext>
            </a:extLst>
          </p:cNvPr>
          <p:cNvCxnSpPr>
            <a:stCxn id="29" idx="4"/>
          </p:cNvCxnSpPr>
          <p:nvPr/>
        </p:nvCxnSpPr>
        <p:spPr>
          <a:xfrm>
            <a:off x="4666593" y="6319594"/>
            <a:ext cx="7294179" cy="3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C657A6-21EA-486A-A715-D7BC1E84B07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49158" y="2911364"/>
            <a:ext cx="346842" cy="10509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907D656-35DA-450E-AB1C-3C0A0886AD22}"/>
              </a:ext>
            </a:extLst>
          </p:cNvPr>
          <p:cNvCxnSpPr>
            <a:cxnSpLocks/>
          </p:cNvCxnSpPr>
          <p:nvPr/>
        </p:nvCxnSpPr>
        <p:spPr>
          <a:xfrm>
            <a:off x="3499945" y="3284769"/>
            <a:ext cx="0" cy="2670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4593A17-9BEC-45AC-90FF-C7EE7703FB24}"/>
              </a:ext>
            </a:extLst>
          </p:cNvPr>
          <p:cNvSpPr/>
          <p:nvPr/>
        </p:nvSpPr>
        <p:spPr>
          <a:xfrm>
            <a:off x="10673255" y="4902607"/>
            <a:ext cx="1200338" cy="4619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Service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6F397B-6383-438D-89B1-5408CC4EB72B}"/>
              </a:ext>
            </a:extLst>
          </p:cNvPr>
          <p:cNvCxnSpPr>
            <a:cxnSpLocks/>
          </p:cNvCxnSpPr>
          <p:nvPr/>
        </p:nvCxnSpPr>
        <p:spPr>
          <a:xfrm>
            <a:off x="11108559" y="3161621"/>
            <a:ext cx="605220" cy="174098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637829D-0CBC-4FCA-8250-01E9FE1290FA}"/>
              </a:ext>
            </a:extLst>
          </p:cNvPr>
          <p:cNvCxnSpPr>
            <a:endCxn id="11" idx="2"/>
          </p:cNvCxnSpPr>
          <p:nvPr/>
        </p:nvCxnSpPr>
        <p:spPr>
          <a:xfrm flipV="1">
            <a:off x="11132691" y="2131957"/>
            <a:ext cx="372814" cy="390521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464558E-17B4-4AC8-932F-AD46154B46B2}"/>
              </a:ext>
            </a:extLst>
          </p:cNvPr>
          <p:cNvCxnSpPr>
            <a:cxnSpLocks/>
          </p:cNvCxnSpPr>
          <p:nvPr/>
        </p:nvCxnSpPr>
        <p:spPr>
          <a:xfrm>
            <a:off x="5538952" y="3267668"/>
            <a:ext cx="0" cy="1406593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Sagunthala Parthasarathi</dc:creator>
  <cp:lastModifiedBy>Sagunthala Parthasarathi</cp:lastModifiedBy>
  <cp:revision>4</cp:revision>
  <dcterms:created xsi:type="dcterms:W3CDTF">2021-11-18T05:09:23Z</dcterms:created>
  <dcterms:modified xsi:type="dcterms:W3CDTF">2021-11-18T05:55:56Z</dcterms:modified>
</cp:coreProperties>
</file>