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28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1E32E-8864-4797-BCBF-BF133A8B8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AA1074-5078-5128-4598-FE27FC48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8F95-3652-4899-8808-FD4FD96C8845}" type="datetimeFigureOut">
              <a:rPr lang="es-ES" smtClean="0"/>
              <a:t>24/03/2025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621E62-9AB0-3A21-316E-710E5303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7CD2DB-C1A0-31DF-03EA-1CF59940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A50-B350-40CB-A8BD-09A72F859B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599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401B587-FFB3-BDD9-6F27-22884B45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0FD615-4716-1A27-78DC-457E2F17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A95A85-CFF7-C76B-F7D5-609CD7649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088F95-3652-4899-8808-FD4FD96C8845}" type="datetimeFigureOut">
              <a:rPr lang="es-ES" smtClean="0"/>
              <a:t>24/03/2025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6F0452-D0F0-15D3-8B0A-0DAE065F5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B250C6-66C9-3071-AE88-A1CA919BD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2A50-B350-40CB-A8BD-09A72F859B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902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11BDB5CF-559B-BBBB-8F69-0F6B33CF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800">
                <a:solidFill>
                  <a:srgbClr val="FFFFFF"/>
                </a:solidFill>
              </a:rPr>
              <a:t>Gatos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041B03C-565F-9DA7-90BF-583ED17054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9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6BF96EEC-F1F2-297A-4626-4008466E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Los gatos son lo mejor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02221CA-15F8-BF37-A9D9-6F857DCBAB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9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90045-0D49-52DF-97C3-E1265DD3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Los gatos son lo mejor</a:t>
            </a:r>
            <a:br>
              <a:rPr lang="es-ES" dirty="0"/>
            </a:b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A098E17-6B9E-3AE2-8151-2F27B8C5F634}"/>
              </a:ext>
            </a:extLst>
          </p:cNvPr>
          <p:cNvSpPr txBox="1"/>
          <p:nvPr/>
        </p:nvSpPr>
        <p:spPr>
          <a:xfrm>
            <a:off x="838200" y="1245704"/>
            <a:ext cx="68546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Porque lo dice mi madre y punto.</a:t>
            </a:r>
          </a:p>
          <a:p>
            <a:r>
              <a:rPr lang="es-ES" dirty="0"/>
              <a:t>Yo la respaldo.</a:t>
            </a:r>
          </a:p>
          <a:p>
            <a:r>
              <a:rPr lang="es-ES" dirty="0"/>
              <a:t>Los gatos son lo mejor.</a:t>
            </a:r>
          </a:p>
          <a:p>
            <a:r>
              <a:rPr lang="es-ES" dirty="0"/>
              <a:t>Nuestras gatas Lucky, Chisme y Nela son las mejores del mundo.</a:t>
            </a:r>
          </a:p>
          <a:p>
            <a:r>
              <a:rPr lang="es-ES" dirty="0"/>
              <a:t>Facto.</a:t>
            </a:r>
          </a:p>
        </p:txBody>
      </p:sp>
    </p:spTree>
    <p:extLst>
      <p:ext uri="{BB962C8B-B14F-4D97-AF65-F5344CB8AC3E}">
        <p14:creationId xmlns:p14="http://schemas.microsoft.com/office/powerpoint/2010/main" val="32274948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Gatos</vt:lpstr>
      <vt:lpstr>Los gatos son lo mejor</vt:lpstr>
      <vt:lpstr>Los gatos son lo mejor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 Guillén Torrado</dc:creator>
  <cp:lastModifiedBy>Sara Guillén Torrado</cp:lastModifiedBy>
  <cp:revision>2</cp:revision>
  <dcterms:created xsi:type="dcterms:W3CDTF">2025-03-24T19:36:51Z</dcterms:created>
  <dcterms:modified xsi:type="dcterms:W3CDTF">2025-03-24T19:40:13Z</dcterms:modified>
</cp:coreProperties>
</file>