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AB0F1-21B1-4FAA-92D5-BDFCEE87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061" y="2672071"/>
            <a:ext cx="3730839" cy="39225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SMART Compose editor</a:t>
            </a:r>
            <a:br>
              <a:rPr lang="en-US" sz="3700" dirty="0"/>
            </a:br>
            <a:br>
              <a:rPr lang="en-US" sz="1600" dirty="0"/>
            </a:br>
            <a:r>
              <a:rPr lang="en-US" sz="1800" dirty="0"/>
              <a:t>Sagunesh Grover - 100800447</a:t>
            </a:r>
            <a:br>
              <a:rPr lang="en-US" sz="1800" dirty="0"/>
            </a:br>
            <a:r>
              <a:rPr lang="en-US" sz="1800" dirty="0"/>
              <a:t>Parth Chotai - 100802846</a:t>
            </a:r>
            <a:br>
              <a:rPr lang="en-US" sz="1800" dirty="0"/>
            </a:br>
            <a:r>
              <a:rPr lang="en-US" sz="1800" dirty="0"/>
              <a:t>Roshandeep Singh Saini – 100766638</a:t>
            </a:r>
            <a:br>
              <a:rPr lang="en-US" sz="1800" dirty="0"/>
            </a:br>
            <a:r>
              <a:rPr lang="en-US" sz="1800" dirty="0"/>
              <a:t>Aslaf Ahmed Shaikh - 100768232</a:t>
            </a:r>
            <a:br>
              <a:rPr lang="en-US" sz="18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1600" b="1" dirty="0"/>
              <a:t>version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A4B13-E292-41A5-81DC-7E39D52D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INSTRUCTOR: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MARCOS BITTENCOURT</a:t>
            </a:r>
            <a:br>
              <a:rPr lang="en-US" sz="1400" dirty="0"/>
            </a:br>
            <a:r>
              <a:rPr lang="en-US" sz="1400" dirty="0"/>
              <a:t>AIDI 2005</a:t>
            </a: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2C69AA-C69E-42D8-BFEB-C96BB18E8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7" r="19826"/>
          <a:stretch/>
        </p:blipFill>
        <p:spPr>
          <a:xfrm>
            <a:off x="0" y="15"/>
            <a:ext cx="7320707" cy="68579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DD1-1C4D-4607-BBEE-3DA7B3F4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3280-1525-4EF0-8F8E-41EFE041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days a lot of applications like WordPress, Medium and Blogger are using a text editor in order to write a blog, which is a very traditional way of blogging/documenting ideas.</a:t>
            </a:r>
          </a:p>
          <a:p>
            <a:r>
              <a:rPr lang="en-US" sz="2000" dirty="0"/>
              <a:t>SMART Compose editor,</a:t>
            </a:r>
            <a:r>
              <a:rPr lang="en-US" dirty="0"/>
              <a:t> word predictor app which learns from previous entered text and outputs next word suggestion based on currently inputted text and what it has learned. </a:t>
            </a:r>
          </a:p>
          <a:p>
            <a:r>
              <a:rPr lang="en-US" dirty="0"/>
              <a:t>Through SMART Compose we intend to make the blogging editors more efficient and faster.</a:t>
            </a:r>
          </a:p>
          <a:p>
            <a:r>
              <a:rPr lang="en-US" dirty="0"/>
              <a:t>It is an NLP (Natural Language Processing) engine, to predict word and learn the user's writing style according to their niche.</a:t>
            </a:r>
          </a:p>
        </p:txBody>
      </p:sp>
    </p:spTree>
    <p:extLst>
      <p:ext uri="{BB962C8B-B14F-4D97-AF65-F5344CB8AC3E}">
        <p14:creationId xmlns:p14="http://schemas.microsoft.com/office/powerpoint/2010/main" val="409244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DD1-1C4D-4607-BBEE-3DA7B3F4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3280-1525-4EF0-8F8E-41EFE041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will suggest next words to the user once they start typing.</a:t>
            </a:r>
          </a:p>
          <a:p>
            <a:r>
              <a:rPr lang="en-US" dirty="0"/>
              <a:t>User can save what they have typed in a .docx file to their local disk.</a:t>
            </a:r>
          </a:p>
          <a:p>
            <a:r>
              <a:rPr lang="en-US" dirty="0"/>
              <a:t>System will store every interactions that will be used for future improvement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64509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9CFC1-A730-4D00-A377-EBF5EEC3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Technology stack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EF854BE-B7B3-4549-8E7B-65728C4E9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6" r="2" b="22994"/>
          <a:stretch/>
        </p:blipFill>
        <p:spPr>
          <a:xfrm>
            <a:off x="1247029" y="2819401"/>
            <a:ext cx="463827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FAAD2-622B-4A57-9B85-56B394F4E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0" r="9288" b="2"/>
          <a:stretch/>
        </p:blipFill>
        <p:spPr>
          <a:xfrm>
            <a:off x="6253514" y="2819400"/>
            <a:ext cx="4638320" cy="2971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5AA796-7A68-40A2-AFB5-3D1B9C4EB715}"/>
              </a:ext>
            </a:extLst>
          </p:cNvPr>
          <p:cNvSpPr txBox="1"/>
          <p:nvPr/>
        </p:nvSpPr>
        <p:spPr>
          <a:xfrm>
            <a:off x="2727964" y="22963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6F96C-2D88-4627-970D-71D39D455D73}"/>
              </a:ext>
            </a:extLst>
          </p:cNvPr>
          <p:cNvSpPr txBox="1"/>
          <p:nvPr/>
        </p:nvSpPr>
        <p:spPr>
          <a:xfrm>
            <a:off x="7787638" y="22963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 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A9ED9F-9AC9-49BE-9043-D6656838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92" y="2993850"/>
            <a:ext cx="709542" cy="1059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F6CAC9-CE5A-4640-A5FB-63A756C57DE1}"/>
              </a:ext>
            </a:extLst>
          </p:cNvPr>
          <p:cNvSpPr txBox="1"/>
          <p:nvPr/>
        </p:nvSpPr>
        <p:spPr>
          <a:xfrm>
            <a:off x="10231495" y="39413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6768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9DCA-4137-49E0-A20A-CD08BDC5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Application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FB5490-8215-4A48-BF9E-3B50116B6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69" y="2006354"/>
            <a:ext cx="8566861" cy="38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86FE84-DC33-4264-92C1-51D30E56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03" y="3215791"/>
            <a:ext cx="709542" cy="1059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402656-82C1-4F99-A10F-289E570B40B7}"/>
              </a:ext>
            </a:extLst>
          </p:cNvPr>
          <p:cNvSpPr/>
          <p:nvPr/>
        </p:nvSpPr>
        <p:spPr>
          <a:xfrm>
            <a:off x="10298097" y="3016606"/>
            <a:ext cx="1704828" cy="16978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79A10-3D65-4229-951C-C6ACCC68AFD8}"/>
              </a:ext>
            </a:extLst>
          </p:cNvPr>
          <p:cNvSpPr txBox="1"/>
          <p:nvPr/>
        </p:nvSpPr>
        <p:spPr>
          <a:xfrm>
            <a:off x="10887106" y="416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B97DC8-D71F-4C5C-82BA-0BD5E896C94E}"/>
              </a:ext>
            </a:extLst>
          </p:cNvPr>
          <p:cNvCxnSpPr/>
          <p:nvPr/>
        </p:nvCxnSpPr>
        <p:spPr>
          <a:xfrm>
            <a:off x="9738804" y="3986074"/>
            <a:ext cx="5592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6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2F0E3-8466-4283-8C77-31C9D886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884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SMART Compose editor  Sagunesh Grover - 100800447 Parth Chotai - 100802846 Roshandeep Singh Saini – 100766638 Aslaf Ahmed Shaikh - 100768232   version 1.0</vt:lpstr>
      <vt:lpstr>Business IDEA</vt:lpstr>
      <vt:lpstr>FUNCTIONAL REQUIREMENT</vt:lpstr>
      <vt:lpstr>Technology stack</vt:lpstr>
      <vt:lpstr>HIGH-LEVEL Application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Compose editor  Sagunesh Grover - 100800447 Parth Chotai - 100802846 Roshandeep Singh Saini - 100766638</dc:title>
  <dc:creator>Roshandeep Singh</dc:creator>
  <cp:lastModifiedBy>Roshandeep Singh</cp:lastModifiedBy>
  <cp:revision>11</cp:revision>
  <dcterms:created xsi:type="dcterms:W3CDTF">2021-01-11T23:43:44Z</dcterms:created>
  <dcterms:modified xsi:type="dcterms:W3CDTF">2021-02-02T02:44:17Z</dcterms:modified>
</cp:coreProperties>
</file>