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63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8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2103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38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0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3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0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2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8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5872-96D5-44A9-9808-86882798CC8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C78F8-941B-4309-8055-CE846A0D3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160" y="1419644"/>
            <a:ext cx="9302338" cy="2631189"/>
          </a:xfrm>
        </p:spPr>
        <p:txBody>
          <a:bodyPr>
            <a:normAutofit fontScale="90000"/>
          </a:bodyPr>
          <a:lstStyle/>
          <a:p>
            <a:r>
              <a:rPr lang="en-US" sz="7300" b="1" u="sng" dirty="0" smtClean="0"/>
              <a:t>ENVIRONMENTAL STUDIES</a:t>
            </a:r>
            <a:br>
              <a:rPr lang="en-US" sz="7300" b="1" u="sng" dirty="0" smtClean="0"/>
            </a:br>
            <a:r>
              <a:rPr lang="en-US" sz="7300" b="1" u="sng" dirty="0" smtClean="0"/>
              <a:t>FYBCOM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CHARLOTTE BRAGANZA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STUDENTS OF FYBCOM PARTICIPATED AND PRESENTED PAPERS AT AN INTERNATIONAL CONFERENCE HELD AT WILSON COLLEGE</a:t>
            </a:r>
          </a:p>
          <a:p>
            <a:endParaRPr lang="en-US" dirty="0" smtClean="0"/>
          </a:p>
          <a:p>
            <a:r>
              <a:rPr lang="en-US" dirty="0" smtClean="0"/>
              <a:t>PAPER TITLES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SLASH AND BURN CULTIVATION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RIVER CIVILISATIONS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1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INITIATED A PROGRAMME ”LEARNER A RESOURCE”</a:t>
            </a:r>
          </a:p>
          <a:p>
            <a:r>
              <a:rPr lang="en-US" dirty="0" smtClean="0"/>
              <a:t>CHOCOLATE MAKING</a:t>
            </a:r>
          </a:p>
          <a:p>
            <a:r>
              <a:rPr lang="en-US" dirty="0" smtClean="0"/>
              <a:t>YOGA </a:t>
            </a:r>
          </a:p>
          <a:p>
            <a:r>
              <a:rPr lang="en-US" dirty="0" smtClean="0"/>
              <a:t>CALLIGRAPHY</a:t>
            </a:r>
          </a:p>
          <a:p>
            <a:r>
              <a:rPr lang="en-US" dirty="0" smtClean="0"/>
              <a:t>MEHENDI</a:t>
            </a:r>
          </a:p>
          <a:p>
            <a:pPr marL="0" indent="0">
              <a:buNone/>
            </a:pPr>
            <a:r>
              <a:rPr lang="en-US" dirty="0" smtClean="0"/>
              <a:t>2. INTERACTED WITH PARENTS OF BRIGHT STUDENTS AND WEAK STUDENTS</a:t>
            </a:r>
          </a:p>
          <a:p>
            <a:pPr marL="0" indent="0">
              <a:buNone/>
            </a:pPr>
            <a:r>
              <a:rPr lang="en-US" dirty="0" smtClean="0"/>
              <a:t>3.APPOINTED STUDENT LEADERS TO MONITOR ATTENDANCE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8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633" y="1825625"/>
            <a:ext cx="1162594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1)Board of Studies-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Bhimrao</a:t>
            </a:r>
            <a:r>
              <a:rPr lang="en-US" dirty="0" smtClean="0"/>
              <a:t> </a:t>
            </a:r>
            <a:r>
              <a:rPr lang="en-US" dirty="0" err="1" smtClean="0"/>
              <a:t>Sonule</a:t>
            </a:r>
            <a:r>
              <a:rPr lang="en-US" dirty="0" smtClean="0"/>
              <a:t>(</a:t>
            </a:r>
            <a:r>
              <a:rPr lang="en-US" dirty="0" err="1" smtClean="0"/>
              <a:t>Head,Dept</a:t>
            </a:r>
            <a:r>
              <a:rPr lang="en-US" dirty="0" smtClean="0"/>
              <a:t> of </a:t>
            </a:r>
            <a:r>
              <a:rPr lang="en-US" dirty="0" err="1"/>
              <a:t>G</a:t>
            </a:r>
            <a:r>
              <a:rPr lang="en-US" dirty="0" err="1" smtClean="0"/>
              <a:t>eography,Univ</a:t>
            </a:r>
            <a:r>
              <a:rPr lang="en-US" dirty="0" smtClean="0"/>
              <a:t> of Bombay)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2)Senior Faculty- </a:t>
            </a:r>
            <a:r>
              <a:rPr lang="en-US" dirty="0" err="1" smtClean="0"/>
              <a:t>Mrs</a:t>
            </a:r>
            <a:r>
              <a:rPr lang="en-US" dirty="0" smtClean="0"/>
              <a:t> </a:t>
            </a:r>
            <a:r>
              <a:rPr lang="en-US" dirty="0" err="1" smtClean="0"/>
              <a:t>Jhumur</a:t>
            </a:r>
            <a:r>
              <a:rPr lang="en-US" dirty="0" smtClean="0"/>
              <a:t> </a:t>
            </a:r>
            <a:r>
              <a:rPr lang="en-US" dirty="0" err="1" smtClean="0"/>
              <a:t>Dasgupta</a:t>
            </a:r>
            <a:r>
              <a:rPr lang="en-US" dirty="0" smtClean="0"/>
              <a:t>(</a:t>
            </a:r>
            <a:r>
              <a:rPr lang="en-US" dirty="0" err="1" smtClean="0"/>
              <a:t>Asmita</a:t>
            </a:r>
            <a:r>
              <a:rPr lang="en-US" dirty="0" smtClean="0"/>
              <a:t> college)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</a:t>
            </a:r>
            <a:r>
              <a:rPr lang="en-US" dirty="0" err="1" smtClean="0"/>
              <a:t>Mr</a:t>
            </a:r>
            <a:r>
              <a:rPr lang="en-US" dirty="0" smtClean="0"/>
              <a:t> </a:t>
            </a:r>
            <a:r>
              <a:rPr lang="en-US" dirty="0" err="1" smtClean="0"/>
              <a:t>Udhav</a:t>
            </a:r>
            <a:r>
              <a:rPr lang="en-US" dirty="0" smtClean="0"/>
              <a:t> </a:t>
            </a:r>
            <a:r>
              <a:rPr lang="en-US" dirty="0" err="1" smtClean="0"/>
              <a:t>Zarekar</a:t>
            </a:r>
            <a:r>
              <a:rPr lang="en-US" dirty="0" smtClean="0"/>
              <a:t>(</a:t>
            </a:r>
            <a:r>
              <a:rPr lang="en-US" dirty="0" err="1"/>
              <a:t>P</a:t>
            </a:r>
            <a:r>
              <a:rPr lang="en-US" dirty="0" err="1" smtClean="0"/>
              <a:t>odar</a:t>
            </a:r>
            <a:r>
              <a:rPr lang="en-US" dirty="0" smtClean="0"/>
              <a:t> college)</a:t>
            </a:r>
          </a:p>
          <a:p>
            <a:endParaRPr lang="en-US" dirty="0" smtClean="0"/>
          </a:p>
          <a:p>
            <a:r>
              <a:rPr lang="en-US" dirty="0" smtClean="0"/>
              <a:t>3)Industry Connect- </a:t>
            </a:r>
            <a:r>
              <a:rPr lang="en-US" dirty="0" err="1" smtClean="0"/>
              <a:t>Mrs</a:t>
            </a:r>
            <a:r>
              <a:rPr lang="en-US" dirty="0" smtClean="0"/>
              <a:t> </a:t>
            </a:r>
            <a:r>
              <a:rPr lang="en-US" dirty="0" err="1" smtClean="0"/>
              <a:t>Sreelata</a:t>
            </a:r>
            <a:r>
              <a:rPr lang="en-US" dirty="0" smtClean="0"/>
              <a:t> </a:t>
            </a:r>
            <a:r>
              <a:rPr lang="en-US" dirty="0" err="1" smtClean="0"/>
              <a:t>Menon</a:t>
            </a:r>
            <a:r>
              <a:rPr lang="en-US" dirty="0" smtClean="0"/>
              <a:t>(</a:t>
            </a:r>
            <a:r>
              <a:rPr lang="en-US" dirty="0" err="1" smtClean="0"/>
              <a:t>Enviro</a:t>
            </a:r>
            <a:r>
              <a:rPr lang="en-US" dirty="0" smtClean="0"/>
              <a:t>-vigil)</a:t>
            </a:r>
          </a:p>
          <a:p>
            <a:endParaRPr lang="en-US" dirty="0" smtClean="0"/>
          </a:p>
          <a:p>
            <a:r>
              <a:rPr lang="en-US" dirty="0" smtClean="0"/>
              <a:t>4)</a:t>
            </a:r>
            <a:r>
              <a:rPr lang="en-US" dirty="0" err="1" smtClean="0"/>
              <a:t>Alumini</a:t>
            </a:r>
            <a:r>
              <a:rPr lang="en-US" dirty="0" smtClean="0"/>
              <a:t>- Ms. </a:t>
            </a:r>
            <a:r>
              <a:rPr lang="en-US" dirty="0" err="1" smtClean="0"/>
              <a:t>Aina</a:t>
            </a:r>
            <a:r>
              <a:rPr lang="en-US" dirty="0" smtClean="0"/>
              <a:t> Joshi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Ms. </a:t>
            </a:r>
            <a:r>
              <a:rPr lang="en-US" dirty="0" err="1" smtClean="0"/>
              <a:t>Urvi</a:t>
            </a:r>
            <a:r>
              <a:rPr lang="en-US" dirty="0" smtClean="0"/>
              <a:t> </a:t>
            </a:r>
            <a:r>
              <a:rPr lang="en-US" dirty="0" err="1" smtClean="0"/>
              <a:t>Karani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5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MISSION-VISION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NURTURING LEARNERS WITH ACUMEN AND KNOWLEDGE OF THE ENVIRONMENT,THUS EMPOWERING THEM TO BE REPONSIBLE AND ACTIVE CITIZENS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DERELICTION TO RENOVATION THROUGH AVANT-GARDE IDEAS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708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919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SEMESTER 1</a:t>
            </a:r>
          </a:p>
          <a:p>
            <a:pPr marL="0" indent="0">
              <a:buNone/>
            </a:pPr>
            <a:r>
              <a:rPr lang="en-US" dirty="0" smtClean="0"/>
              <a:t>1.ENVIRONMENT AND ECOSYSTEM </a:t>
            </a:r>
          </a:p>
          <a:p>
            <a:pPr marL="0" indent="0">
              <a:buNone/>
            </a:pPr>
            <a:r>
              <a:rPr lang="en-US" dirty="0" smtClean="0"/>
              <a:t>2.NATURAL RESOURCES AND SUSTAINABLE DEVELOPMENT</a:t>
            </a:r>
          </a:p>
          <a:p>
            <a:pPr marL="0" indent="0">
              <a:buNone/>
            </a:pPr>
            <a:r>
              <a:rPr lang="en-US" dirty="0" smtClean="0"/>
              <a:t>3.POPULATION AND EMERGING ISSUES OF DEVELOPMENT</a:t>
            </a:r>
          </a:p>
          <a:p>
            <a:pPr marL="0" indent="0">
              <a:buNone/>
            </a:pPr>
            <a:r>
              <a:rPr lang="en-US" dirty="0" smtClean="0"/>
              <a:t>4.URBANIZATION AND ENVIRONMENT</a:t>
            </a:r>
          </a:p>
          <a:p>
            <a:pPr marL="0" indent="0">
              <a:buNone/>
            </a:pPr>
            <a:r>
              <a:rPr lang="en-US" dirty="0" smtClean="0"/>
              <a:t>5.WORLD MAP FILLING AND INTERPRETATION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0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SEMESTER 2</a:t>
            </a:r>
            <a:endParaRPr lang="en-US" b="1" u="sng" dirty="0"/>
          </a:p>
          <a:p>
            <a:pPr marL="0" indent="0">
              <a:buNone/>
            </a:pPr>
            <a:r>
              <a:rPr lang="en-US" dirty="0" smtClean="0"/>
              <a:t>1.SOLID WASTE MANAGEMENT FOR A SUSTAINABLE SOCIETY</a:t>
            </a:r>
          </a:p>
          <a:p>
            <a:pPr marL="0" indent="0">
              <a:buNone/>
            </a:pPr>
            <a:r>
              <a:rPr lang="en-US" dirty="0" smtClean="0"/>
              <a:t>2.AGRICULTURE AND INDUSTRIAL DEVELOPMENT</a:t>
            </a:r>
          </a:p>
          <a:p>
            <a:pPr marL="0" indent="0">
              <a:buNone/>
            </a:pPr>
            <a:r>
              <a:rPr lang="en-US" dirty="0" smtClean="0"/>
              <a:t>3.TOURISM AND ENVIRONMENT</a:t>
            </a:r>
          </a:p>
          <a:p>
            <a:pPr marL="0" indent="0">
              <a:buNone/>
            </a:pPr>
            <a:r>
              <a:rPr lang="en-US" dirty="0" smtClean="0"/>
              <a:t>4.ENVIRONMENTAL MOVEMENTS AND MANAGEMENT</a:t>
            </a:r>
          </a:p>
          <a:p>
            <a:pPr marL="0" indent="0">
              <a:buNone/>
            </a:pPr>
            <a:r>
              <a:rPr lang="en-US" dirty="0" smtClean="0"/>
              <a:t>5.DEPICTING ENVIRONMENTALLY SIGNIFICANT FEATURES ON KONKAN AND MUMBAI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9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SUSTAINABLE USE OF RESOURCES</a:t>
            </a:r>
          </a:p>
          <a:p>
            <a:r>
              <a:rPr lang="en-US" dirty="0" smtClean="0"/>
              <a:t>CORRUPTION PERCEPTION INDEX</a:t>
            </a:r>
          </a:p>
          <a:p>
            <a:r>
              <a:rPr lang="en-US" dirty="0" smtClean="0"/>
              <a:t>TRAVEL AND TOURISM COMPETITIVE INDEX</a:t>
            </a:r>
          </a:p>
          <a:p>
            <a:r>
              <a:rPr lang="en-US" dirty="0" smtClean="0"/>
              <a:t>REPOSITORY FILE - CONTINUOUS EVALUATION </a:t>
            </a:r>
          </a:p>
          <a:p>
            <a:r>
              <a:rPr lang="en-US" dirty="0" smtClean="0"/>
              <a:t>PRACTICALS ON MAP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8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Use of map stencils to highlight features.</a:t>
            </a:r>
          </a:p>
          <a:p>
            <a:endParaRPr lang="en-US" dirty="0" smtClean="0"/>
          </a:p>
          <a:p>
            <a:r>
              <a:rPr lang="en-US" dirty="0" smtClean="0"/>
              <a:t> Use of Cartographic techniques .</a:t>
            </a:r>
          </a:p>
          <a:p>
            <a:endParaRPr lang="en-US" dirty="0" smtClean="0"/>
          </a:p>
          <a:p>
            <a:r>
              <a:rPr lang="en-US" dirty="0" smtClean="0"/>
              <a:t>Practical lectures are regularly conducted highlighting environmental significant features.</a:t>
            </a:r>
          </a:p>
          <a:p>
            <a:endParaRPr lang="en-US" dirty="0" smtClean="0"/>
          </a:p>
          <a:p>
            <a:r>
              <a:rPr lang="en-US" dirty="0" smtClean="0"/>
              <a:t>Videos related to anthropogenic interferences leading to degradation of the environment were uploaded on </a:t>
            </a:r>
            <a:r>
              <a:rPr lang="en-US" dirty="0" err="1" smtClean="0"/>
              <a:t>google</a:t>
            </a:r>
            <a:r>
              <a:rPr lang="en-US" dirty="0" smtClean="0"/>
              <a:t> classroom.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936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learner prepared a mental map from his/her place of residence to college.</a:t>
            </a:r>
          </a:p>
          <a:p>
            <a:endParaRPr lang="en-US" dirty="0" smtClean="0"/>
          </a:p>
          <a:p>
            <a:r>
              <a:rPr lang="en-US" dirty="0" smtClean="0"/>
              <a:t>Identification of each learners ward/</a:t>
            </a:r>
            <a:r>
              <a:rPr lang="en-US" dirty="0" err="1" smtClean="0"/>
              <a:t>taluka</a:t>
            </a:r>
            <a:r>
              <a:rPr lang="en-US" dirty="0" smtClean="0"/>
              <a:t> with description of surrounding environs.</a:t>
            </a:r>
          </a:p>
          <a:p>
            <a:endParaRPr lang="en-US" dirty="0" smtClean="0"/>
          </a:p>
          <a:p>
            <a:r>
              <a:rPr lang="en-US" dirty="0" smtClean="0"/>
              <a:t>Location of nearest dumping ground and it’s impact on the adjacent ecosystem.</a:t>
            </a:r>
          </a:p>
          <a:p>
            <a:endParaRPr lang="en-US" dirty="0" smtClean="0"/>
          </a:p>
          <a:p>
            <a:r>
              <a:rPr lang="en-US" dirty="0" smtClean="0"/>
              <a:t>Understanding the cropping patterns of learners coming from rural areas and types of agriculture 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7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Understanding the cropping patterns of learners coming from rural areas and types of agriculture </a:t>
            </a:r>
          </a:p>
          <a:p>
            <a:r>
              <a:rPr lang="en-US" dirty="0" smtClean="0"/>
              <a:t>Locating residential areas with the help of satellite imageries and analyzing the decadal changing </a:t>
            </a:r>
            <a:r>
              <a:rPr lang="en-US" dirty="0" err="1" smtClean="0"/>
              <a:t>landuse</a:t>
            </a:r>
            <a:r>
              <a:rPr lang="en-US" dirty="0" smtClean="0"/>
              <a:t> pattern.</a:t>
            </a:r>
          </a:p>
          <a:p>
            <a:endParaRPr lang="en-US" dirty="0" smtClean="0"/>
          </a:p>
          <a:p>
            <a:r>
              <a:rPr lang="en-US" dirty="0" smtClean="0"/>
              <a:t>Encouraging diagrammatic representation of data.</a:t>
            </a:r>
          </a:p>
          <a:p>
            <a:endParaRPr lang="en-US" dirty="0" smtClean="0"/>
          </a:p>
          <a:p>
            <a:r>
              <a:rPr lang="en-US" dirty="0" err="1" smtClean="0"/>
              <a:t>Practicals</a:t>
            </a:r>
            <a:r>
              <a:rPr lang="en-US" dirty="0" smtClean="0"/>
              <a:t> conducted for an in depth understanding of Greater Mumbai and </a:t>
            </a:r>
            <a:r>
              <a:rPr lang="en-US" dirty="0" err="1" smtClean="0"/>
              <a:t>Konkan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Exhibition on </a:t>
            </a:r>
            <a:r>
              <a:rPr lang="en-US" dirty="0" err="1" smtClean="0"/>
              <a:t>Konkan</a:t>
            </a:r>
            <a:r>
              <a:rPr lang="en-US" dirty="0" smtClean="0"/>
              <a:t> was conducted for a better understanding of </a:t>
            </a:r>
            <a:r>
              <a:rPr lang="en-US" dirty="0" err="1" smtClean="0"/>
              <a:t>Konkan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Case studies &amp;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5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367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ENVIRONMENTAL STUDIES FYBCOM </vt:lpstr>
      <vt:lpstr>SUBJECT BOARD</vt:lpstr>
      <vt:lpstr>MISSION-VISION</vt:lpstr>
      <vt:lpstr>SYLLABUS</vt:lpstr>
      <vt:lpstr>PowerPoint Presentation</vt:lpstr>
      <vt:lpstr>SYLLABUS MODIFICATIONS</vt:lpstr>
      <vt:lpstr>INITIATIVES</vt:lpstr>
      <vt:lpstr>PowerPoint Presentation</vt:lpstr>
      <vt:lpstr>PowerPoint Presentation</vt:lpstr>
      <vt:lpstr>ACHIEVEMENTS </vt:lpstr>
      <vt:lpstr>MENTOR ACTIVITIES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STUDIES FYBCOM</dc:title>
  <dc:creator>admin</dc:creator>
  <cp:lastModifiedBy>admin</cp:lastModifiedBy>
  <cp:revision>6</cp:revision>
  <dcterms:created xsi:type="dcterms:W3CDTF">2017-03-28T18:21:11Z</dcterms:created>
  <dcterms:modified xsi:type="dcterms:W3CDTF">2017-03-28T18:59:32Z</dcterms:modified>
</cp:coreProperties>
</file>