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1" r:id="rId3"/>
    <p:sldId id="262" r:id="rId4"/>
    <p:sldId id="257" r:id="rId5"/>
    <p:sldId id="264" r:id="rId6"/>
    <p:sldId id="258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5735"/>
  </p:normalViewPr>
  <p:slideViewPr>
    <p:cSldViewPr snapToGrid="0">
      <p:cViewPr varScale="1">
        <p:scale>
          <a:sx n="84" d="100"/>
          <a:sy n="84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0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nk road sign">
            <a:extLst>
              <a:ext uri="{FF2B5EF4-FFF2-40B4-BE49-F238E27FC236}">
                <a16:creationId xmlns:a16="http://schemas.microsoft.com/office/drawing/2014/main" id="{195F3F80-B906-3260-26EC-E22205661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B74485-30C0-86E2-C0C7-D34569B3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kumimoji="1" lang="en-US" altLang="ko-Kore-KR">
                <a:solidFill>
                  <a:srgbClr val="FFFFFF"/>
                </a:solidFill>
              </a:rPr>
              <a:t>Traffic Sign Recognition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FA392-99A9-504F-BFB6-8BF56E71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kumimoji="1" lang="en-US" altLang="ko-Kore-KR" i="0" dirty="0">
                <a:solidFill>
                  <a:srgbClr val="FFFFFF"/>
                </a:solidFill>
              </a:rPr>
              <a:t>Jisun Lee (U37416487)</a:t>
            </a:r>
          </a:p>
          <a:p>
            <a:r>
              <a:rPr kumimoji="1" lang="en-US" altLang="ko-Kore-KR" i="0" dirty="0">
                <a:solidFill>
                  <a:srgbClr val="FFFFFF"/>
                </a:solidFill>
              </a:rPr>
              <a:t>CS 767 Project</a:t>
            </a:r>
            <a:endParaRPr kumimoji="1" lang="ko-Kore-KR" altLang="en-US" i="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3EF9-EEC9-AC6B-0DC2-D5921116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About Project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9D289-AB94-95F7-0DEF-26AED03A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039815"/>
            <a:ext cx="11165480" cy="3799906"/>
          </a:xfrm>
        </p:spPr>
        <p:txBody>
          <a:bodyPr/>
          <a:lstStyle/>
          <a:p>
            <a:r>
              <a:rPr lang="en-US" altLang="ko-Kore-KR" dirty="0"/>
              <a:t>In this project, I will create a deep neural network model capable of categorizing traffic signs in an image. I can read and comprehend traffic signs using the model, which is a critical duty for all autonomous cars. The dataset contains almost 50,000 images of various traffic signals. It is further subdivided into 43 distinct classes. The dataset is highly varied; some classes contain many photos, while others have few images. The dataset is around 300 MB in size. The dataset has a train folder with photos for each class and a test folder with images for evaluating our model.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0943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64D7E-A99D-F819-7E3E-85E2A5FB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Description of Project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47323-0BD7-72EB-A76B-C3926C9C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813538"/>
            <a:ext cx="11064372" cy="3026183"/>
          </a:xfrm>
        </p:spPr>
        <p:txBody>
          <a:bodyPr/>
          <a:lstStyle/>
          <a:p>
            <a:r>
              <a:rPr lang="en-US" altLang="ko-Kore-KR" dirty="0"/>
              <a:t>In short, the Conv2d layer is used to filter the picture and identify similarity, the Max Pool is used to extract the important data, and the Flatten Layer is used to convert a 2-dimensional vector into a 1-dimensional vector as a preparation for the linked layer that follows. Finally, the Output Layer uses the SoftMax function, which may offer the class of an input picture.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3426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D6D1E3-111D-8C1B-BEA5-ED18EF4B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982599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ore-KR" sz="4200" dirty="0"/>
              <a:t>Output of Model</a:t>
            </a:r>
            <a:br>
              <a:rPr kumimoji="1" lang="en-US" altLang="ko-Kore-KR" sz="4200" dirty="0"/>
            </a:br>
            <a:r>
              <a:rPr kumimoji="1" lang="en-US" altLang="ko-Kore-KR" sz="3600" dirty="0"/>
              <a:t>CNN Implementation</a:t>
            </a:r>
            <a:br>
              <a:rPr kumimoji="1" lang="en-US" altLang="ko-Kore-KR" sz="4200" dirty="0"/>
            </a:br>
            <a:endParaRPr kumimoji="1" lang="ko-Kore-KR" altLang="en-US" sz="4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909FE1-C093-31D2-E07F-8DEE47C4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3136733"/>
            <a:ext cx="5320223" cy="2806718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BD6F6-779F-07AE-2E52-634C29B1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94E2B27-1CFD-8B7D-9F04-77D14CB8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67" y="814137"/>
            <a:ext cx="5494383" cy="58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D4EE5-1956-3FD9-F60A-086CFA4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400" dirty="0"/>
              <a:t>Output of Model</a:t>
            </a:r>
            <a:endParaRPr kumimoji="1" lang="ko-Kore-KR" altLang="en-US" sz="4400" dirty="0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073CBB98-800A-B029-0CBE-D5A5AEEC7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1715273"/>
            <a:ext cx="10820690" cy="5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C1867-F1B9-F40C-C13A-95224A8C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596930" cy="4870457"/>
          </a:xfrm>
        </p:spPr>
        <p:txBody>
          <a:bodyPr/>
          <a:lstStyle/>
          <a:p>
            <a:r>
              <a:rPr kumimoji="1" lang="en-US" altLang="ko-Kore-KR" dirty="0"/>
              <a:t>Outcome</a:t>
            </a:r>
            <a:br>
              <a:rPr kumimoji="1" lang="en-US" altLang="ko-Kore-KR" sz="3200" dirty="0"/>
            </a:br>
            <a:r>
              <a:rPr kumimoji="1" lang="en-US" altLang="ko-Kore-KR" sz="2000" dirty="0"/>
              <a:t>98% on Validation data</a:t>
            </a:r>
            <a:br>
              <a:rPr kumimoji="1" lang="en-US" altLang="ko-Kore-KR" sz="2000" dirty="0"/>
            </a:br>
            <a:r>
              <a:rPr kumimoji="1" lang="en-US" altLang="ko-Kore-KR" sz="2000" dirty="0"/>
              <a:t>94% on Testing data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8D0F6-D711-9423-DE4F-158B383E6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29" y="2309446"/>
            <a:ext cx="8662791" cy="44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70FE2-E044-C109-A89D-9482BEF7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ore-KR"/>
              <a:t>Confusion Matrix</a:t>
            </a:r>
            <a:endParaRPr kumimoji="1"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372E7A7-C065-BD5E-2F17-5B5FE5BF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6782" y="137160"/>
            <a:ext cx="6372170" cy="672083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98725-F7D3-494B-2918-E2FF6BCA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What I learned</a:t>
            </a:r>
            <a:br>
              <a:rPr kumimoji="1" lang="en-US" altLang="ko-Kore-KR" dirty="0"/>
            </a:br>
            <a:r>
              <a:rPr kumimoji="1" lang="en-US" altLang="ko-Kore-KR" sz="2800" b="0" dirty="0"/>
              <a:t>Although having high percentage of outcome, there are still some error when I compare </a:t>
            </a:r>
            <a:r>
              <a:rPr lang="en-US" altLang="ko-Kore-KR" sz="2800" b="0" dirty="0"/>
              <a:t>the predicted results by entering the test data.</a:t>
            </a:r>
            <a:endParaRPr kumimoji="1" lang="ko-Kore-KR" altLang="en-US" sz="2800" b="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694CF2F-A0FC-3C40-80EC-1962A28A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626596"/>
            <a:ext cx="6159029" cy="60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1371A3-29FC-DC71-BDB6-EFAA80BA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ore-KR" dirty="0"/>
              <a:t>Thank you!</a:t>
            </a:r>
            <a:endParaRPr kumimoji="1" lang="en-US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87B0F76-577F-CC6E-A192-2378DE4B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1930359"/>
            <a:ext cx="4114794" cy="41147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83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33820"/>
      </a:dk2>
      <a:lt2>
        <a:srgbClr val="E8E2E5"/>
      </a:lt2>
      <a:accent1>
        <a:srgbClr val="47B478"/>
      </a:accent1>
      <a:accent2>
        <a:srgbClr val="3BB13F"/>
      </a:accent2>
      <a:accent3>
        <a:srgbClr val="6EB145"/>
      </a:accent3>
      <a:accent4>
        <a:srgbClr val="93AB39"/>
      </a:accent4>
      <a:accent5>
        <a:srgbClr val="B69F48"/>
      </a:accent5>
      <a:accent6>
        <a:srgbClr val="B1673B"/>
      </a:accent6>
      <a:hlink>
        <a:srgbClr val="89842D"/>
      </a:hlink>
      <a:folHlink>
        <a:srgbClr val="7F7F7F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255</Words>
  <Application>Microsoft Macintosh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Microsoft GothicNeo</vt:lpstr>
      <vt:lpstr>Arial</vt:lpstr>
      <vt:lpstr>GestaltVTI</vt:lpstr>
      <vt:lpstr>Traffic Sign Recognition</vt:lpstr>
      <vt:lpstr>About Project</vt:lpstr>
      <vt:lpstr>Description of Project</vt:lpstr>
      <vt:lpstr>Output of Model CNN Implementation </vt:lpstr>
      <vt:lpstr>Output of Model</vt:lpstr>
      <vt:lpstr>Outcome 98% on Validation data 94% on Testing data</vt:lpstr>
      <vt:lpstr>Confusion Matrix</vt:lpstr>
      <vt:lpstr>What I learned Although having high percentage of outcome, there are still some error when I compare the predicted results by entering the test data.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</dc:title>
  <dc:creator>Lee, Ji Sun</dc:creator>
  <cp:lastModifiedBy>Lee, Ji Sun</cp:lastModifiedBy>
  <cp:revision>7</cp:revision>
  <dcterms:created xsi:type="dcterms:W3CDTF">2022-08-05T20:26:40Z</dcterms:created>
  <dcterms:modified xsi:type="dcterms:W3CDTF">2022-08-06T04:52:03Z</dcterms:modified>
</cp:coreProperties>
</file>