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ven\Desktop\Batt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Restaurants between Main</a:t>
            </a:r>
            <a:r>
              <a:rPr lang="en-US" baseline="0">
                <a:solidFill>
                  <a:schemeClr val="tx1"/>
                </a:solidFill>
              </a:rPr>
              <a:t> Streets</a:t>
            </a: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Sheet1!$E$3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Sheet1!$C$4:$D$11</c:f>
              <c:multiLvlStrCache>
                <c:ptCount val="8"/>
                <c:lvl>
                  <c:pt idx="0">
                    <c:v>Southeast</c:v>
                  </c:pt>
                  <c:pt idx="1">
                    <c:v>South</c:v>
                  </c:pt>
                  <c:pt idx="2">
                    <c:v>West</c:v>
                  </c:pt>
                  <c:pt idx="3">
                    <c:v>East</c:v>
                  </c:pt>
                  <c:pt idx="4">
                    <c:v>North</c:v>
                  </c:pt>
                  <c:pt idx="5">
                    <c:v>Northeast</c:v>
                  </c:pt>
                  <c:pt idx="6">
                    <c:v>Southwest</c:v>
                  </c:pt>
                  <c:pt idx="7">
                    <c:v>Northwest</c:v>
                  </c:pt>
                </c:lvl>
                <c:lvl>
                  <c:pt idx="0">
                    <c:v>East</c:v>
                  </c:pt>
                  <c:pt idx="1">
                    <c:v>Southeast</c:v>
                  </c:pt>
                  <c:pt idx="2">
                    <c:v>Southwest</c:v>
                  </c:pt>
                  <c:pt idx="3">
                    <c:v>Northeast</c:v>
                  </c:pt>
                  <c:pt idx="4">
                    <c:v>Northwest</c:v>
                  </c:pt>
                  <c:pt idx="5">
                    <c:v>North</c:v>
                  </c:pt>
                  <c:pt idx="6">
                    <c:v>South</c:v>
                  </c:pt>
                  <c:pt idx="7">
                    <c:v>West</c:v>
                  </c:pt>
                </c:lvl>
              </c:multiLvlStrCache>
            </c:multiLvlStrRef>
          </c:cat>
          <c:val>
            <c:numRef>
              <c:f>Sheet1!$E$4:$E$11</c:f>
              <c:numCache>
                <c:formatCode>General</c:formatCode>
                <c:ptCount val="8"/>
                <c:pt idx="0">
                  <c:v>9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54-4F7A-87D5-6442440E24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6801152"/>
        <c:axId val="530363624"/>
      </c:barChart>
      <c:catAx>
        <c:axId val="52680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363624"/>
        <c:crosses val="autoZero"/>
        <c:auto val="1"/>
        <c:lblAlgn val="ctr"/>
        <c:lblOffset val="100"/>
        <c:noMultiLvlLbl val="0"/>
      </c:catAx>
      <c:valAx>
        <c:axId val="530363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8011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6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9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6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8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5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0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9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4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9898E-0CF4-4CD0-A144-8DC8FA739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4044696" cy="3640345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Battle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of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17269-C4F1-4A5C-89BA-4F621FD9E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Tallmadge, Ohio USA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1991AF58-D869-4DD7-979A-809F5205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753" y="0"/>
            <a:ext cx="5145085" cy="6858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21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AC59-6A93-4B43-82DF-03C3E16D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DCF3-3221-4239-9848-3281559D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698376"/>
            <a:ext cx="6578706" cy="3230838"/>
          </a:xfrm>
        </p:spPr>
        <p:txBody>
          <a:bodyPr/>
          <a:lstStyle/>
          <a:p>
            <a:r>
              <a:rPr lang="en-US" dirty="0"/>
              <a:t>The data provided shows that we should consider opening up a Wine shop between Southwest and South Ave but also Northwest and West Ave.</a:t>
            </a:r>
          </a:p>
          <a:p>
            <a:pPr lvl="1"/>
            <a:r>
              <a:rPr lang="en-US" dirty="0"/>
              <a:t>Combination of Wine and bakery could be very profitable!</a:t>
            </a:r>
          </a:p>
          <a:p>
            <a:r>
              <a:rPr lang="en-US" dirty="0"/>
              <a:t>Further market analysis needed.</a:t>
            </a:r>
          </a:p>
          <a:p>
            <a:endParaRPr lang="en-US" dirty="0"/>
          </a:p>
        </p:txBody>
      </p:sp>
      <p:pic>
        <p:nvPicPr>
          <p:cNvPr id="5122" name="Picture 2" descr="Bread &amp; Wine: Macrina Bakery &amp; Hightower Cellars">
            <a:extLst>
              <a:ext uri="{FF2B5EF4-FFF2-40B4-BE49-F238E27FC236}">
                <a16:creationId xmlns:a16="http://schemas.microsoft.com/office/drawing/2014/main" id="{FE17200B-149E-4039-88AF-A0881A0C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505" y="2510404"/>
            <a:ext cx="4038728" cy="334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2088B2-E8CE-43C9-9CBB-C6A56E689841}"/>
              </a:ext>
            </a:extLst>
          </p:cNvPr>
          <p:cNvSpPr txBox="1">
            <a:spLocks/>
          </p:cNvSpPr>
          <p:nvPr/>
        </p:nvSpPr>
        <p:spPr>
          <a:xfrm>
            <a:off x="686494" y="1750428"/>
            <a:ext cx="7986166" cy="92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 science </a:t>
            </a:r>
            <a:r>
              <a:rPr lang="en-US" sz="2400" u="sng" dirty="0"/>
              <a:t>can</a:t>
            </a:r>
            <a:r>
              <a:rPr lang="en-US" sz="2400" dirty="0"/>
              <a:t> help us with opening up a restaurant!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2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9EC1-571F-43C3-900D-D083B193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Tallmadge, Ohio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FCBE3-D515-4ED7-9CCC-7454BB3D0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5323659" cy="3636088"/>
          </a:xfrm>
        </p:spPr>
        <p:txBody>
          <a:bodyPr/>
          <a:lstStyle/>
          <a:p>
            <a:r>
              <a:rPr lang="en-US" dirty="0"/>
              <a:t>Suburb of Akron, Ohio</a:t>
            </a:r>
          </a:p>
          <a:p>
            <a:r>
              <a:rPr lang="en-US" dirty="0"/>
              <a:t>Center of Town is Tallmadge Circle Park or “the circle”.</a:t>
            </a:r>
          </a:p>
          <a:p>
            <a:r>
              <a:rPr lang="en-US" dirty="0"/>
              <a:t>Inside the center is Historic Tallmadge Church built in 1825.</a:t>
            </a:r>
          </a:p>
          <a:p>
            <a:r>
              <a:rPr lang="en-US" dirty="0"/>
              <a:t>Most businesses in town are located around the circle.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6B39F6-EBD5-4DC3-8F55-F455990F572E}"/>
              </a:ext>
            </a:extLst>
          </p:cNvPr>
          <p:cNvGrpSpPr/>
          <p:nvPr/>
        </p:nvGrpSpPr>
        <p:grpSpPr>
          <a:xfrm>
            <a:off x="6096000" y="1536192"/>
            <a:ext cx="5456730" cy="4255928"/>
            <a:chOff x="0" y="0"/>
            <a:chExt cx="5943600" cy="4566285"/>
          </a:xfrm>
        </p:grpSpPr>
        <p:pic>
          <p:nvPicPr>
            <p:cNvPr id="5" name="Picture 4" descr="Tallmadge, Ohio - Wikipedia">
              <a:extLst>
                <a:ext uri="{FF2B5EF4-FFF2-40B4-BE49-F238E27FC236}">
                  <a16:creationId xmlns:a16="http://schemas.microsoft.com/office/drawing/2014/main" id="{5DAC9649-81FB-48A4-BB38-2AD7087B2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" y="3810"/>
              <a:ext cx="2322195" cy="20650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6" name="Picture 5" descr="Tallmadge Circle - Tallamdge, OH (neighbor to Cuyahoga Falls). | Ohio  travel, Akron ohio, Cuyahoga falls">
              <a:extLst>
                <a:ext uri="{FF2B5EF4-FFF2-40B4-BE49-F238E27FC236}">
                  <a16:creationId xmlns:a16="http://schemas.microsoft.com/office/drawing/2014/main" id="{EA10ED02-A94A-4E43-8E36-9BBA6C595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0"/>
              <a:ext cx="3505200" cy="24091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7" name="Picture 6" descr="Tallmadge, OH | Official Website">
              <a:extLst>
                <a:ext uri="{FF2B5EF4-FFF2-40B4-BE49-F238E27FC236}">
                  <a16:creationId xmlns:a16="http://schemas.microsoft.com/office/drawing/2014/main" id="{F1F1FF6C-7799-48AC-9557-5ACD08CAE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82240"/>
              <a:ext cx="5943600" cy="1884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6987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7079-C060-432D-8BE0-8A7A1323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8EA4-635C-4B6E-95E5-452923CB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3054556"/>
            <a:ext cx="6408377" cy="2874658"/>
          </a:xfrm>
        </p:spPr>
        <p:txBody>
          <a:bodyPr/>
          <a:lstStyle/>
          <a:p>
            <a:r>
              <a:rPr lang="en-US" dirty="0"/>
              <a:t>Would like to know the different types of restaurants in Tallmadge.</a:t>
            </a:r>
          </a:p>
          <a:p>
            <a:r>
              <a:rPr lang="en-US" dirty="0"/>
              <a:t>It would be beneficial to see where some of the restaurants are located.</a:t>
            </a:r>
          </a:p>
        </p:txBody>
      </p:sp>
      <p:pic>
        <p:nvPicPr>
          <p:cNvPr id="2052" name="Picture 4" descr="Whatever You Do, Don't Hire a Data Scientist (Here's Why) | Inc.com">
            <a:extLst>
              <a:ext uri="{FF2B5EF4-FFF2-40B4-BE49-F238E27FC236}">
                <a16:creationId xmlns:a16="http://schemas.microsoft.com/office/drawing/2014/main" id="{0C16CAC4-C65A-4367-81D0-3FF006923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757" y="3165643"/>
            <a:ext cx="4011608" cy="225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4FD30E-D6A3-43E1-8925-FD16F0FEA8B1}"/>
              </a:ext>
            </a:extLst>
          </p:cNvPr>
          <p:cNvSpPr txBox="1">
            <a:spLocks/>
          </p:cNvSpPr>
          <p:nvPr/>
        </p:nvSpPr>
        <p:spPr>
          <a:xfrm>
            <a:off x="700635" y="2051271"/>
            <a:ext cx="10623445" cy="111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Can data science help us help in setting up a business in this area?</a:t>
            </a:r>
          </a:p>
        </p:txBody>
      </p:sp>
    </p:spTree>
    <p:extLst>
      <p:ext uri="{BB962C8B-B14F-4D97-AF65-F5344CB8AC3E}">
        <p14:creationId xmlns:p14="http://schemas.microsoft.com/office/powerpoint/2010/main" val="10644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F06F-B9D0-4CB5-A949-01753C34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3338-5DA5-4478-9380-79C275026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business owner</a:t>
            </a:r>
          </a:p>
          <a:p>
            <a:r>
              <a:rPr lang="en-US" dirty="0"/>
              <a:t>Local government</a:t>
            </a:r>
          </a:p>
          <a:p>
            <a:r>
              <a:rPr lang="en-US" dirty="0"/>
              <a:t>Customers interested in a new restaurant</a:t>
            </a:r>
          </a:p>
        </p:txBody>
      </p:sp>
      <p:pic>
        <p:nvPicPr>
          <p:cNvPr id="3076" name="Picture 4" descr="7 Tips on the Right Way to Shake Hands">
            <a:extLst>
              <a:ext uri="{FF2B5EF4-FFF2-40B4-BE49-F238E27FC236}">
                <a16:creationId xmlns:a16="http://schemas.microsoft.com/office/drawing/2014/main" id="{63FDCBF6-8CAB-4F72-9B23-64B5AD49C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76" y="2861010"/>
            <a:ext cx="5354728" cy="307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5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E889-9C00-44D7-9F30-D7033000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C065-BF5F-4A99-B965-B9B393B4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Location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Geopy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/>
              <a:t>Folium</a:t>
            </a:r>
          </a:p>
          <a:p>
            <a:pPr lvl="1"/>
            <a:r>
              <a:rPr lang="en-US" dirty="0"/>
              <a:t>Excel</a:t>
            </a:r>
          </a:p>
        </p:txBody>
      </p:sp>
      <p:pic>
        <p:nvPicPr>
          <p:cNvPr id="4098" name="Picture 2" descr="Welcome to Python.org">
            <a:extLst>
              <a:ext uri="{FF2B5EF4-FFF2-40B4-BE49-F238E27FC236}">
                <a16:creationId xmlns:a16="http://schemas.microsoft.com/office/drawing/2014/main" id="{10743AD0-9CAB-4AED-80ED-D008110A2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83825"/>
            <a:ext cx="5524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85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D914-B7B7-4E32-BC76-65842A34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4151-3898-42AC-95D8-CC329C0FE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4883301" cy="3636088"/>
          </a:xfrm>
        </p:spPr>
        <p:txBody>
          <a:bodyPr/>
          <a:lstStyle/>
          <a:p>
            <a:r>
              <a:rPr lang="en-US" dirty="0"/>
              <a:t>4 different Pizza places and 4 Fast Food Restaurants</a:t>
            </a:r>
          </a:p>
          <a:p>
            <a:r>
              <a:rPr lang="en-US" dirty="0"/>
              <a:t>Lots of 1 category restaurants</a:t>
            </a:r>
          </a:p>
          <a:p>
            <a:r>
              <a:rPr lang="en-US" dirty="0"/>
              <a:t>Wineshop is an outlier</a:t>
            </a:r>
          </a:p>
          <a:p>
            <a:pPr lvl="1"/>
            <a:r>
              <a:rPr lang="en-US" dirty="0"/>
              <a:t>Showing up with a wrong address in Tallmadge but in Kent, Ohio. </a:t>
            </a:r>
          </a:p>
          <a:p>
            <a:pPr lvl="1"/>
            <a:r>
              <a:rPr lang="en-US" dirty="0"/>
              <a:t>Opportunity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1EF9C-E822-4A69-A039-59D12BAF92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53100" y="1714109"/>
            <a:ext cx="5943600" cy="4074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961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D914-B7B7-4E32-BC76-65842A34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4151-3898-42AC-95D8-CC329C0FE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4883301" cy="3636088"/>
          </a:xfrm>
        </p:spPr>
        <p:txBody>
          <a:bodyPr/>
          <a:lstStyle/>
          <a:p>
            <a:r>
              <a:rPr lang="en-US" dirty="0"/>
              <a:t>Map of Tallmadge Ohio in Folium</a:t>
            </a:r>
          </a:p>
          <a:p>
            <a:r>
              <a:rPr lang="en-US" dirty="0"/>
              <a:t>Backs up claim that most restaurants are located around the circle.</a:t>
            </a:r>
          </a:p>
          <a:p>
            <a:r>
              <a:rPr lang="en-US" dirty="0"/>
              <a:t>Interesting to see some are more clustered than others.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92521-F7AD-4AC4-8AFF-9334E374A3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48300" y="1280160"/>
            <a:ext cx="5943600" cy="472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787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D914-B7B7-4E32-BC76-65842A34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4151-3898-42AC-95D8-CC329C0FE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4883301" cy="3636088"/>
          </a:xfrm>
        </p:spPr>
        <p:txBody>
          <a:bodyPr/>
          <a:lstStyle/>
          <a:p>
            <a:r>
              <a:rPr lang="en-US" dirty="0"/>
              <a:t>Looked at location of restaurants in relation to street roads.</a:t>
            </a:r>
          </a:p>
          <a:p>
            <a:r>
              <a:rPr lang="en-US" dirty="0"/>
              <a:t>Not a lot of restaurants located in between Southwest and South Ave but also Northwest and West Ave</a:t>
            </a:r>
          </a:p>
          <a:p>
            <a:pPr lvl="1"/>
            <a:r>
              <a:rPr lang="en-US" dirty="0"/>
              <a:t>Opportunity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117F64-1D5F-4614-86EB-80993B66C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682405"/>
              </p:ext>
            </p:extLst>
          </p:nvPr>
        </p:nvGraphicFramePr>
        <p:xfrm>
          <a:off x="6046267" y="1607611"/>
          <a:ext cx="5318760" cy="2937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46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4928-3E0D-4B9A-A15D-BAC8A8E0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606A-888A-41A4-AD0A-44C37EFC6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restaurants had incorrect location data or no address at all.</a:t>
            </a:r>
          </a:p>
          <a:p>
            <a:pPr lvl="1"/>
            <a:r>
              <a:rPr lang="en-US" dirty="0"/>
              <a:t>FourSquare is probably more accurate with larger cities.</a:t>
            </a:r>
          </a:p>
          <a:p>
            <a:r>
              <a:rPr lang="en-US" dirty="0"/>
              <a:t>Restaurants that have been closed down for years showed up in the map and lists.</a:t>
            </a:r>
          </a:p>
          <a:p>
            <a:r>
              <a:rPr lang="en-US" dirty="0"/>
              <a:t>Actual market research needed to survey Tallmadge customers to see if they want a certain type of restaurant in town.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1599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213B36"/>
      </a:dk2>
      <a:lt2>
        <a:srgbClr val="E2E5E8"/>
      </a:lt2>
      <a:accent1>
        <a:srgbClr val="B1703B"/>
      </a:accent1>
      <a:accent2>
        <a:srgbClr val="C3514D"/>
      </a:accent2>
      <a:accent3>
        <a:srgbClr val="B2A446"/>
      </a:accent3>
      <a:accent4>
        <a:srgbClr val="3BB169"/>
      </a:accent4>
      <a:accent5>
        <a:srgbClr val="47B49E"/>
      </a:accent5>
      <a:accent6>
        <a:srgbClr val="3B97B1"/>
      </a:accent6>
      <a:hlink>
        <a:srgbClr val="3F85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329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The Battle of Neighborhoods</vt:lpstr>
      <vt:lpstr>Tallmadge, Ohio USA</vt:lpstr>
      <vt:lpstr>Data Science Problem</vt:lpstr>
      <vt:lpstr>Stakeholders</vt:lpstr>
      <vt:lpstr>Process and tools</vt:lpstr>
      <vt:lpstr>Analysis</vt:lpstr>
      <vt:lpstr>Analysis </vt:lpstr>
      <vt:lpstr>Analysis </vt:lpstr>
      <vt:lpstr>Further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Steven Hobson</dc:creator>
  <cp:lastModifiedBy>Steven Hobson</cp:lastModifiedBy>
  <cp:revision>17</cp:revision>
  <dcterms:created xsi:type="dcterms:W3CDTF">2021-03-19T15:33:54Z</dcterms:created>
  <dcterms:modified xsi:type="dcterms:W3CDTF">2021-03-19T16:46:40Z</dcterms:modified>
</cp:coreProperties>
</file>