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56" r:id="rId4"/>
    <p:sldId id="260" r:id="rId5"/>
    <p:sldId id="263" r:id="rId6"/>
    <p:sldId id="264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CCA"/>
    <a:srgbClr val="04589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250" autoAdjust="0"/>
  </p:normalViewPr>
  <p:slideViewPr>
    <p:cSldViewPr>
      <p:cViewPr>
        <p:scale>
          <a:sx n="78" d="100"/>
          <a:sy n="78" d="100"/>
        </p:scale>
        <p:origin x="1013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75A3-A1A7-4DA4-B04A-E12A7132F11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5C14-A9B4-4FAC-A14F-8270C5BB6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0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코딩 교육 프로그램 </a:t>
            </a:r>
            <a:r>
              <a:rPr lang="en-US" altLang="ko-KR" dirty="0"/>
              <a:t>– </a:t>
            </a:r>
            <a:r>
              <a:rPr lang="ko-KR" altLang="en-US" dirty="0"/>
              <a:t>어플리케이션 </a:t>
            </a:r>
            <a:r>
              <a:rPr lang="en-US" altLang="ko-KR" dirty="0"/>
              <a:t>: </a:t>
            </a:r>
            <a:r>
              <a:rPr lang="ko-KR" altLang="en-US" dirty="0"/>
              <a:t>코딩이란 무엇인가</a:t>
            </a:r>
            <a:r>
              <a:rPr lang="en-US" altLang="ko-KR" dirty="0"/>
              <a:t>, </a:t>
            </a:r>
            <a:r>
              <a:rPr lang="ko-KR" altLang="en-US" dirty="0"/>
              <a:t>오픈소스</a:t>
            </a:r>
            <a:r>
              <a:rPr lang="en-US" altLang="ko-KR" dirty="0"/>
              <a:t>, </a:t>
            </a:r>
            <a:r>
              <a:rPr lang="ko-KR" altLang="en-US" dirty="0"/>
              <a:t>유투브 강의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5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센서가 화재 발생시 소방서</a:t>
            </a:r>
            <a:r>
              <a:rPr lang="en-US" altLang="ko-KR" dirty="0"/>
              <a:t>, </a:t>
            </a:r>
            <a:r>
              <a:rPr lang="ko-KR" altLang="en-US" dirty="0"/>
              <a:t>경찰서에 알림이 바로 가도록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옷에 센서를 부착해</a:t>
            </a:r>
            <a:r>
              <a:rPr lang="en-US" altLang="ko-KR" dirty="0"/>
              <a:t>, </a:t>
            </a:r>
            <a:r>
              <a:rPr lang="ko-KR" altLang="en-US" dirty="0"/>
              <a:t>개인별 체지방</a:t>
            </a:r>
            <a:r>
              <a:rPr lang="en-US" altLang="ko-KR" dirty="0"/>
              <a:t>, </a:t>
            </a:r>
            <a:r>
              <a:rPr lang="ko-KR" altLang="en-US" dirty="0" err="1"/>
              <a:t>근육량</a:t>
            </a:r>
            <a:r>
              <a:rPr lang="en-US" altLang="ko-KR" dirty="0"/>
              <a:t>, </a:t>
            </a:r>
            <a:r>
              <a:rPr lang="ko-KR" altLang="en-US" dirty="0"/>
              <a:t>건강상태를 체크해줌 </a:t>
            </a:r>
            <a:r>
              <a:rPr lang="en-US" altLang="ko-KR" dirty="0"/>
              <a:t>– </a:t>
            </a:r>
            <a:r>
              <a:rPr lang="ko-KR" altLang="en-US" dirty="0"/>
              <a:t>애플리케이션으로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1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기숙사 열쇠가 불편</a:t>
            </a:r>
            <a:r>
              <a:rPr lang="en-US" altLang="ko-KR" dirty="0"/>
              <a:t>, </a:t>
            </a:r>
            <a:r>
              <a:rPr lang="ko-KR" altLang="en-US" dirty="0"/>
              <a:t>핸드폰이나 학생증에 있는 </a:t>
            </a:r>
            <a:r>
              <a:rPr lang="en-US" altLang="ko-KR" dirty="0"/>
              <a:t>NFC</a:t>
            </a:r>
            <a:r>
              <a:rPr lang="ko-KR" altLang="en-US" dirty="0"/>
              <a:t>를 사용하여 애플리케이션을 이용</a:t>
            </a:r>
            <a:r>
              <a:rPr lang="en-US" altLang="ko-KR" dirty="0"/>
              <a:t>, </a:t>
            </a:r>
            <a:r>
              <a:rPr lang="ko-KR" altLang="en-US" dirty="0"/>
              <a:t>문을 쉽게 열 수 있게 만들고 싶음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7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B8-842A-455D-A3C6-C372FFE02023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428736"/>
            <a:ext cx="4292550" cy="3962414"/>
          </a:xfrm>
          <a:prstGeom prst="rect">
            <a:avLst/>
          </a:prstGeom>
          <a:noFill/>
          <a:ln w="38100">
            <a:solidFill>
              <a:srgbClr val="438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768" y="2247900"/>
            <a:ext cx="1357322" cy="2343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3866" y="2627855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2018 </a:t>
            </a:r>
            <a:r>
              <a:rPr lang="en-US" altLang="ko-KR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1</a:t>
            </a:r>
            <a:r>
              <a:rPr lang="ko-KR" altLang="en-US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학기</a:t>
            </a:r>
            <a:endParaRPr lang="en-US" altLang="ko-KR" sz="3200" dirty="0">
              <a:solidFill>
                <a:srgbClr val="438CCA"/>
              </a:solidFill>
              <a:latin typeface="바탕" panose="02030600000101010101" pitchFamily="18" charset="-127"/>
              <a:ea typeface="나눔스퀘어OTF ExtraBold" pitchFamily="34" charset="-127"/>
            </a:endParaRPr>
          </a:p>
          <a:p>
            <a:pPr algn="r"/>
            <a:r>
              <a:rPr lang="ko-KR" altLang="en-US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종합설계프로젝트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2169" y="3840283"/>
            <a:ext cx="190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송아현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양세림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윤여원</a:t>
            </a:r>
            <a:endParaRPr lang="ko-KR" altLang="en-US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13B149-93CE-4203-9738-4B6A4C48C6A0}"/>
              </a:ext>
            </a:extLst>
          </p:cNvPr>
          <p:cNvGrpSpPr/>
          <p:nvPr/>
        </p:nvGrpSpPr>
        <p:grpSpPr>
          <a:xfrm>
            <a:off x="1119661" y="260648"/>
            <a:ext cx="3387228" cy="6080086"/>
            <a:chOff x="1260194" y="710013"/>
            <a:chExt cx="2955180" cy="530455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1F77BF-B335-46CB-9F37-1C74765F157A}"/>
                </a:ext>
              </a:extLst>
            </p:cNvPr>
            <p:cNvGrpSpPr/>
            <p:nvPr/>
          </p:nvGrpSpPr>
          <p:grpSpPr>
            <a:xfrm rot="21324070">
              <a:off x="1260194" y="1190035"/>
              <a:ext cx="2955180" cy="4824536"/>
              <a:chOff x="1259632" y="1196752"/>
              <a:chExt cx="2955180" cy="48245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59632" y="1196752"/>
                <a:ext cx="2955180" cy="48245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17FDA90-5B29-4433-8F29-DF0762C5F5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761"/>
              <a:stretch/>
            </p:blipFill>
            <p:spPr>
              <a:xfrm>
                <a:off x="1430996" y="1311860"/>
                <a:ext cx="2636948" cy="4136595"/>
              </a:xfrm>
              <a:prstGeom prst="rect">
                <a:avLst/>
              </a:prstGeom>
            </p:spPr>
          </p:pic>
        </p:grpSp>
        <p:pic>
          <p:nvPicPr>
            <p:cNvPr id="3076" name="Picture 4" descr="클립 아이콘에 대한 이미지 검색결과">
              <a:extLst>
                <a:ext uri="{FF2B5EF4-FFF2-40B4-BE49-F238E27FC236}">
                  <a16:creationId xmlns:a16="http://schemas.microsoft.com/office/drawing/2014/main" id="{34E295D6-BC27-4D40-8FB7-1544A4CE5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9333" r="90667">
                          <a14:foregroundMark x1="69778" y1="40222" x2="69333" y2="8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33" r="6667"/>
            <a:stretch/>
          </p:blipFill>
          <p:spPr bwMode="auto">
            <a:xfrm rot="2103317" flipH="1">
              <a:off x="2580897" y="710013"/>
              <a:ext cx="300368" cy="120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272277" y="1598268"/>
            <a:ext cx="6599446" cy="3661464"/>
            <a:chOff x="1568822" y="1714488"/>
            <a:chExt cx="6599446" cy="3661464"/>
          </a:xfrm>
        </p:grpSpPr>
        <p:grpSp>
          <p:nvGrpSpPr>
            <p:cNvPr id="24" name="그룹 23"/>
            <p:cNvGrpSpPr/>
            <p:nvPr/>
          </p:nvGrpSpPr>
          <p:grpSpPr>
            <a:xfrm>
              <a:off x="1697062" y="2526433"/>
              <a:ext cx="6471206" cy="1591213"/>
              <a:chOff x="1697062" y="2526433"/>
              <a:chExt cx="6471206" cy="159121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97062" y="2526433"/>
                <a:ext cx="10438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팀 소개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55ECCE-6F5D-47F2-8920-9811832D511E}"/>
                  </a:ext>
                </a:extLst>
              </p:cNvPr>
              <p:cNvSpPr txBox="1"/>
              <p:nvPr/>
            </p:nvSpPr>
            <p:spPr>
              <a:xfrm>
                <a:off x="6505312" y="3055817"/>
                <a:ext cx="1662956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코딩 교육 프로그램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화재 경보 </a:t>
                </a: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알리미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스마트 기능성 </a:t>
                </a: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웨어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NFC</a:t>
                </a: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를 이용한 </a:t>
                </a: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잠금장치</a:t>
                </a:r>
                <a:endParaRPr lang="ko-KR" altLang="en-US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68822" y="4186925"/>
              <a:ext cx="13003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질의 응답</a:t>
              </a: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277302" y="2543851"/>
              <a:ext cx="1813317" cy="553998"/>
              <a:chOff x="6277302" y="2543851"/>
              <a:chExt cx="1813317" cy="55399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277302" y="2543851"/>
                <a:ext cx="18133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아이디어 소개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77302" y="2803476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80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714612" y="1714488"/>
              <a:ext cx="3661464" cy="3661464"/>
              <a:chOff x="2714612" y="1714488"/>
              <a:chExt cx="3661464" cy="3661464"/>
            </a:xfrm>
          </p:grpSpPr>
          <p:pic>
            <p:nvPicPr>
              <p:cNvPr id="7" name="그림 6" descr="0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612" y="1714488"/>
                <a:ext cx="3661464" cy="36614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811808" y="3217399"/>
                <a:ext cx="14670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2018 1</a:t>
                </a: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학기</a:t>
                </a:r>
                <a:endParaRPr lang="en-US" altLang="ko-KR" sz="14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종합설계프로젝트</a:t>
                </a:r>
                <a:endParaRPr lang="ko-KR" altLang="en-US" sz="1400" spc="-150" dirty="0">
                  <a:solidFill>
                    <a:srgbClr val="04589F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851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01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2132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02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5687" y="4074624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03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</p:grp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4A48DFD3-04CF-47E7-9F57-0E178541548E}"/>
              </a:ext>
            </a:extLst>
          </p:cNvPr>
          <p:cNvSpPr/>
          <p:nvPr/>
        </p:nvSpPr>
        <p:spPr>
          <a:xfrm>
            <a:off x="5356108" y="4149080"/>
            <a:ext cx="368020" cy="368020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01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09288" y="3039100"/>
            <a:ext cx="1749197" cy="775299"/>
            <a:chOff x="3009288" y="3010891"/>
            <a:chExt cx="1749197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3142337" y="3010891"/>
              <a:ext cx="1483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팀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9288" y="3509191"/>
              <a:ext cx="1749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송아현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양세림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윤여원</a:t>
              </a:r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02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56065" y="3039100"/>
            <a:ext cx="2656496" cy="1698629"/>
            <a:chOff x="2356065" y="3010891"/>
            <a:chExt cx="2656496" cy="1698629"/>
          </a:xfrm>
        </p:grpSpPr>
        <p:sp>
          <p:nvSpPr>
            <p:cNvPr id="8" name="TextBox 7"/>
            <p:cNvSpPr txBox="1"/>
            <p:nvPr/>
          </p:nvSpPr>
          <p:spPr>
            <a:xfrm>
              <a:off x="2356065" y="3010891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아이디어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4373" y="3509191"/>
              <a:ext cx="18998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코딩 교육 프로그램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화재 경보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알리미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스마트 기능성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웨어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NFC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를 이용한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잠금장치</a:t>
              </a:r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9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코딩 교육 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53EA41-C91A-43B3-89C3-B7928A6D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4058397" cy="47654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664E0-117E-4946-BF07-6A1A76EF2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56792"/>
            <a:ext cx="4394118" cy="41044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368056-A960-4F72-A643-6678592AFC0D}"/>
              </a:ext>
            </a:extLst>
          </p:cNvPr>
          <p:cNvSpPr txBox="1"/>
          <p:nvPr/>
        </p:nvSpPr>
        <p:spPr>
          <a:xfrm>
            <a:off x="2912732" y="3109110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“</a:t>
            </a:r>
            <a:r>
              <a:rPr lang="ko-KR" altLang="en-US" sz="4000" dirty="0"/>
              <a:t>코딩의 시대</a:t>
            </a:r>
            <a:r>
              <a:rPr lang="en-US" altLang="ko-KR" sz="4000" dirty="0"/>
              <a:t>”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9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화재 경보 </a:t>
            </a:r>
            <a:r>
              <a:rPr lang="ko-KR" altLang="en-US" dirty="0" err="1"/>
              <a:t>알리미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A9BF7E-7A94-413E-854E-8BFE4DF0911F}"/>
              </a:ext>
            </a:extLst>
          </p:cNvPr>
          <p:cNvGrpSpPr/>
          <p:nvPr/>
        </p:nvGrpSpPr>
        <p:grpSpPr>
          <a:xfrm>
            <a:off x="363687" y="1340768"/>
            <a:ext cx="5268746" cy="3096344"/>
            <a:chOff x="503669" y="1556792"/>
            <a:chExt cx="4227486" cy="248441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3F6A3CE-34E0-4C56-8577-14C0A0706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9" y="1556792"/>
              <a:ext cx="3926210" cy="231210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B808DF7-4F2D-4903-A20B-3DE336C5BD5C}"/>
                </a:ext>
              </a:extLst>
            </p:cNvPr>
            <p:cNvSpPr/>
            <p:nvPr/>
          </p:nvSpPr>
          <p:spPr>
            <a:xfrm>
              <a:off x="3148872" y="1952975"/>
              <a:ext cx="1582283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6CA8D3-2FBA-4ED5-9AFE-81E22084BE07}"/>
              </a:ext>
            </a:extLst>
          </p:cNvPr>
          <p:cNvGrpSpPr/>
          <p:nvPr/>
        </p:nvGrpSpPr>
        <p:grpSpPr>
          <a:xfrm>
            <a:off x="3008890" y="1940007"/>
            <a:ext cx="6468036" cy="3822430"/>
            <a:chOff x="2643874" y="1678026"/>
            <a:chExt cx="6468036" cy="38224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E230C8-361B-4593-9896-33A02E9FC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3874" y="1678026"/>
              <a:ext cx="6136439" cy="350194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033C5D-85E1-43CF-9267-10E28D0AD814}"/>
                </a:ext>
              </a:extLst>
            </p:cNvPr>
            <p:cNvSpPr/>
            <p:nvPr/>
          </p:nvSpPr>
          <p:spPr>
            <a:xfrm>
              <a:off x="8428342" y="2764152"/>
              <a:ext cx="68356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E4B266-6309-4A6B-BC2C-61369631AD9D}"/>
              </a:ext>
            </a:extLst>
          </p:cNvPr>
          <p:cNvGrpSpPr/>
          <p:nvPr/>
        </p:nvGrpSpPr>
        <p:grpSpPr>
          <a:xfrm>
            <a:off x="2296927" y="2674349"/>
            <a:ext cx="3876515" cy="3977680"/>
            <a:chOff x="251520" y="-188640"/>
            <a:chExt cx="6683580" cy="68580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25ED461-1519-495D-8397-8B9F6083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520" y="-188640"/>
              <a:ext cx="6392779" cy="6858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7C6AFA-E078-431C-8FDE-60CCCB19E7F8}"/>
                </a:ext>
              </a:extLst>
            </p:cNvPr>
            <p:cNvSpPr/>
            <p:nvPr/>
          </p:nvSpPr>
          <p:spPr>
            <a:xfrm>
              <a:off x="5220072" y="434105"/>
              <a:ext cx="1715028" cy="6235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0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 기능성 </a:t>
            </a:r>
            <a:r>
              <a:rPr lang="ko-KR" altLang="en-US" dirty="0" err="1"/>
              <a:t>웨어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올림픽 이너웨어에 대한 이미지 검색결과">
            <a:extLst>
              <a:ext uri="{FF2B5EF4-FFF2-40B4-BE49-F238E27FC236}">
                <a16:creationId xmlns:a16="http://schemas.microsoft.com/office/drawing/2014/main" id="{3EC1A1CA-B761-42F9-B83C-E82DF52E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92796"/>
            <a:ext cx="45708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0AAC8-FC25-42A4-84AF-FF6F2856674A}"/>
              </a:ext>
            </a:extLst>
          </p:cNvPr>
          <p:cNvSpPr txBox="1"/>
          <p:nvPr/>
        </p:nvSpPr>
        <p:spPr>
          <a:xfrm>
            <a:off x="2343502" y="558924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건강보다 나은 재산은 없다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14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NFC</a:t>
            </a:r>
            <a:r>
              <a:rPr lang="ko-KR" altLang="en-US" dirty="0"/>
              <a:t>를 이용한 </a:t>
            </a:r>
            <a:r>
              <a:rPr lang="ko-KR" altLang="en-US" dirty="0" err="1"/>
              <a:t>잠금장치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43104-5A58-43BB-9B54-68572CBF864D}"/>
              </a:ext>
            </a:extLst>
          </p:cNvPr>
          <p:cNvSpPr txBox="1"/>
          <p:nvPr/>
        </p:nvSpPr>
        <p:spPr>
          <a:xfrm>
            <a:off x="611560" y="1419451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근거리 무선 통신</a:t>
            </a:r>
            <a:r>
              <a:rPr lang="en-US" altLang="ko-KR" dirty="0"/>
              <a:t>(</a:t>
            </a:r>
            <a:r>
              <a:rPr lang="en-US" altLang="ko-KR" b="1" dirty="0"/>
              <a:t>N</a:t>
            </a:r>
            <a:r>
              <a:rPr lang="en-US" altLang="ko-KR" dirty="0"/>
              <a:t>ear </a:t>
            </a:r>
            <a:r>
              <a:rPr lang="en-US" altLang="ko-KR" b="1" dirty="0"/>
              <a:t>F</a:t>
            </a:r>
            <a:r>
              <a:rPr lang="en-US" altLang="ko-KR" dirty="0"/>
              <a:t>ield </a:t>
            </a:r>
            <a:r>
              <a:rPr lang="en-US" altLang="ko-KR" b="1" dirty="0"/>
              <a:t>C</a:t>
            </a:r>
            <a:r>
              <a:rPr lang="en-US" altLang="ko-KR" dirty="0"/>
              <a:t>ommunication, </a:t>
            </a:r>
            <a:r>
              <a:rPr lang="en-US" altLang="ko-KR" b="1" dirty="0"/>
              <a:t>NFC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097BD-112A-404E-93EE-C4BFD161D70A}"/>
              </a:ext>
            </a:extLst>
          </p:cNvPr>
          <p:cNvSpPr txBox="1"/>
          <p:nvPr/>
        </p:nvSpPr>
        <p:spPr>
          <a:xfrm>
            <a:off x="395536" y="184482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아주 가까운 거리의 무선 통신을 하기 위한 기술이다</a:t>
            </a:r>
            <a:r>
              <a:rPr lang="en-US" altLang="ko-KR" dirty="0"/>
              <a:t>. </a:t>
            </a:r>
            <a:r>
              <a:rPr lang="ko-KR" altLang="en-US" dirty="0"/>
              <a:t>교통</a:t>
            </a:r>
            <a:r>
              <a:rPr lang="en-US" altLang="ko-KR" dirty="0"/>
              <a:t>, </a:t>
            </a:r>
            <a:r>
              <a:rPr lang="ko-KR" altLang="en-US" dirty="0"/>
              <a:t>티켓</a:t>
            </a:r>
            <a:r>
              <a:rPr lang="en-US" altLang="ko-KR" dirty="0"/>
              <a:t>, </a:t>
            </a:r>
            <a:r>
              <a:rPr lang="ko-KR" altLang="en-US" dirty="0"/>
              <a:t>지불 등 여러 서비스에서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AutoShape 2" descr="NFC에 대한 이미지 검색결과">
            <a:extLst>
              <a:ext uri="{FF2B5EF4-FFF2-40B4-BE49-F238E27FC236}">
                <a16:creationId xmlns:a16="http://schemas.microsoft.com/office/drawing/2014/main" id="{C5B69796-41B2-45D1-A783-89032524A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5AF38F-4BFF-4C04-B14C-E2B11FD3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9" y="3230405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03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4480" y="3039100"/>
            <a:ext cx="3102740" cy="775299"/>
            <a:chOff x="1714480" y="3010891"/>
            <a:chExt cx="3102740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2942989" y="3010891"/>
              <a:ext cx="18742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질의 응답</a:t>
              </a:r>
              <a:endParaRPr lang="ko-KR" altLang="en-US" sz="3200" spc="-15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50919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화면 슬라이드 쇼(4:3)</PresentationFormat>
  <Paragraphs>49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나눔스퀘어OTF</vt:lpstr>
      <vt:lpstr>나눔스퀘어OTF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20180301</dc:title>
  <dc:subject>PPT템플릿</dc:subject>
  <dc:creator>갱아</dc:creator>
  <dc:description>오프라인, 개인 용도로만 사용 가능, 재배포나 상업적 용도는 불가능</dc:description>
  <cp:lastModifiedBy>송아현</cp:lastModifiedBy>
  <cp:revision>23</cp:revision>
  <dcterms:created xsi:type="dcterms:W3CDTF">2018-02-28T14:13:45Z</dcterms:created>
  <dcterms:modified xsi:type="dcterms:W3CDTF">2018-03-04T11:56:47Z</dcterms:modified>
</cp:coreProperties>
</file>