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56" r:id="rId4"/>
    <p:sldId id="260" r:id="rId5"/>
    <p:sldId id="266" r:id="rId6"/>
    <p:sldId id="265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CCA"/>
    <a:srgbClr val="04589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2984" autoAdjust="0"/>
  </p:normalViewPr>
  <p:slideViewPr>
    <p:cSldViewPr>
      <p:cViewPr varScale="1">
        <p:scale>
          <a:sx n="68" d="100"/>
          <a:sy n="68" d="100"/>
        </p:scale>
        <p:origin x="13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75A3-A1A7-4DA4-B04A-E12A7132F11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5C14-A9B4-4FAC-A14F-8270C5BB6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3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0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혼자사는 여성들을 타겟층으로 잡아서 생각함</a:t>
            </a:r>
            <a:endParaRPr lang="en-US" altLang="ko-KR" dirty="0"/>
          </a:p>
          <a:p>
            <a:r>
              <a:rPr lang="ko-KR" altLang="en-US" dirty="0"/>
              <a:t>지문인식과 모션인식을 통한 이중 잠금을 설계함</a:t>
            </a:r>
            <a:endParaRPr lang="en-US" altLang="ko-KR" dirty="0"/>
          </a:p>
          <a:p>
            <a:r>
              <a:rPr lang="ko-KR" altLang="en-US" dirty="0"/>
              <a:t>지문인식을 해서 통과하면 모션인식을 할 수 있도록 아크릴 </a:t>
            </a:r>
            <a:r>
              <a:rPr lang="en-US" altLang="ko-KR" dirty="0"/>
              <a:t>LED </a:t>
            </a:r>
            <a:r>
              <a:rPr lang="ko-KR" altLang="en-US" dirty="0"/>
              <a:t>램프에 동작인식을 할 수 있는 패턴이 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7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우리나라에서 유행한 </a:t>
            </a:r>
            <a:r>
              <a:rPr lang="ko-KR" altLang="en-US" dirty="0" err="1"/>
              <a:t>피티를</a:t>
            </a:r>
            <a:r>
              <a:rPr lang="ko-KR" altLang="en-US" dirty="0"/>
              <a:t> 집에서도 할 수 있도록 함</a:t>
            </a:r>
            <a:endParaRPr lang="en-US" altLang="ko-KR" dirty="0"/>
          </a:p>
          <a:p>
            <a:r>
              <a:rPr lang="ko-KR" altLang="en-US" dirty="0"/>
              <a:t>옷에 센서를 부착 </a:t>
            </a:r>
            <a:r>
              <a:rPr lang="en-US" altLang="ko-KR" dirty="0"/>
              <a:t>– </a:t>
            </a:r>
            <a:r>
              <a:rPr lang="ko-KR" altLang="en-US" dirty="0"/>
              <a:t>압력측정 센서를 부착</a:t>
            </a:r>
            <a:endParaRPr lang="en-US" altLang="ko-KR" dirty="0"/>
          </a:p>
          <a:p>
            <a:r>
              <a:rPr lang="ko-KR" altLang="en-US" dirty="0"/>
              <a:t>사용자가 운동을 혼자서 할 때 어느 부위의 근육을 사용하는지 어느 부위의 힘이 들어가는지 측정하기 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1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타겟층은 아이를 키우는 가정으로 잡음</a:t>
            </a:r>
            <a:endParaRPr lang="en-US" altLang="ko-KR" dirty="0"/>
          </a:p>
          <a:p>
            <a:r>
              <a:rPr lang="ko-KR" altLang="en-US" dirty="0"/>
              <a:t>아이를 계속 </a:t>
            </a:r>
            <a:r>
              <a:rPr lang="ko-KR" altLang="en-US" dirty="0" err="1"/>
              <a:t>케어하지</a:t>
            </a:r>
            <a:r>
              <a:rPr lang="ko-KR" altLang="en-US" dirty="0"/>
              <a:t> 못함 </a:t>
            </a:r>
            <a:r>
              <a:rPr lang="en-US" altLang="ko-KR" dirty="0"/>
              <a:t>– </a:t>
            </a:r>
            <a:r>
              <a:rPr lang="ko-KR" altLang="en-US" dirty="0"/>
              <a:t>열이 나면 바로 체크할 수 있음</a:t>
            </a:r>
            <a:endParaRPr lang="en-US" altLang="ko-KR" dirty="0"/>
          </a:p>
          <a:p>
            <a:r>
              <a:rPr lang="ko-KR" altLang="en-US" dirty="0"/>
              <a:t>사람의 귀에 센서부착을 통해</a:t>
            </a:r>
            <a:endParaRPr lang="en-US" altLang="ko-KR" dirty="0"/>
          </a:p>
          <a:p>
            <a:r>
              <a:rPr lang="ko-KR" altLang="en-US" dirty="0"/>
              <a:t>실시간으로 체온측정을 하여 앱으로 확인 가능</a:t>
            </a:r>
            <a:endParaRPr lang="en-US" altLang="ko-KR" dirty="0"/>
          </a:p>
          <a:p>
            <a:r>
              <a:rPr lang="ko-KR" altLang="en-US" dirty="0"/>
              <a:t>만약 적정온도를 넘으면 알림을 해주고 </a:t>
            </a:r>
            <a:r>
              <a:rPr lang="ko-KR" altLang="en-US" dirty="0" err="1"/>
              <a:t>쿨패치</a:t>
            </a:r>
            <a:r>
              <a:rPr lang="ko-KR" altLang="en-US" dirty="0"/>
              <a:t> 가동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3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B8-842A-455D-A3C6-C372FFE02023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428736"/>
            <a:ext cx="4292550" cy="3962414"/>
          </a:xfrm>
          <a:prstGeom prst="rect">
            <a:avLst/>
          </a:prstGeom>
          <a:noFill/>
          <a:ln w="38100">
            <a:solidFill>
              <a:srgbClr val="438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3768" y="2247900"/>
            <a:ext cx="1357322" cy="2343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33866" y="2627855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2018 </a:t>
            </a:r>
            <a:r>
              <a:rPr lang="en-US" altLang="ko-KR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1</a:t>
            </a:r>
            <a:r>
              <a:rPr lang="ko-KR" altLang="en-US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학기</a:t>
            </a:r>
            <a:endParaRPr lang="en-US" altLang="ko-KR" sz="3200" dirty="0">
              <a:solidFill>
                <a:srgbClr val="438CCA"/>
              </a:solidFill>
              <a:latin typeface="바탕" panose="02030600000101010101" pitchFamily="18" charset="-127"/>
              <a:ea typeface="나눔스퀘어OTF ExtraBold" pitchFamily="34" charset="-127"/>
            </a:endParaRPr>
          </a:p>
          <a:p>
            <a:pPr algn="r"/>
            <a:r>
              <a:rPr lang="ko-KR" altLang="en-US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종합설계프로젝트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2169" y="3840283"/>
            <a:ext cx="1900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송아현</a:t>
            </a:r>
            <a:r>
              <a:rPr lang="en-US" altLang="ko-KR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양세림</a:t>
            </a:r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윤여원</a:t>
            </a:r>
            <a:endParaRPr lang="ko-KR" altLang="en-US" sz="1400" spc="-90" dirty="0">
              <a:solidFill>
                <a:srgbClr val="969696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13B149-93CE-4203-9738-4B6A4C48C6A0}"/>
              </a:ext>
            </a:extLst>
          </p:cNvPr>
          <p:cNvGrpSpPr/>
          <p:nvPr/>
        </p:nvGrpSpPr>
        <p:grpSpPr>
          <a:xfrm>
            <a:off x="1119661" y="260648"/>
            <a:ext cx="3387228" cy="6080086"/>
            <a:chOff x="1260194" y="710013"/>
            <a:chExt cx="2955180" cy="530455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E1F77BF-B335-46CB-9F37-1C74765F157A}"/>
                </a:ext>
              </a:extLst>
            </p:cNvPr>
            <p:cNvGrpSpPr/>
            <p:nvPr/>
          </p:nvGrpSpPr>
          <p:grpSpPr>
            <a:xfrm rot="21324070">
              <a:off x="1260194" y="1190035"/>
              <a:ext cx="2955180" cy="4824536"/>
              <a:chOff x="1259632" y="1196752"/>
              <a:chExt cx="2955180" cy="482453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59632" y="1196752"/>
                <a:ext cx="2955180" cy="48245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17FDA90-5B29-4433-8F29-DF0762C5F5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761"/>
              <a:stretch/>
            </p:blipFill>
            <p:spPr>
              <a:xfrm>
                <a:off x="1430996" y="1311860"/>
                <a:ext cx="2636948" cy="4136595"/>
              </a:xfrm>
              <a:prstGeom prst="rect">
                <a:avLst/>
              </a:prstGeom>
            </p:spPr>
          </p:pic>
        </p:grpSp>
        <p:pic>
          <p:nvPicPr>
            <p:cNvPr id="3076" name="Picture 4" descr="클립 아이콘에 대한 이미지 검색결과">
              <a:extLst>
                <a:ext uri="{FF2B5EF4-FFF2-40B4-BE49-F238E27FC236}">
                  <a16:creationId xmlns:a16="http://schemas.microsoft.com/office/drawing/2014/main" id="{34E295D6-BC27-4D40-8FB7-1544A4CE5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69333" r="90667">
                          <a14:foregroundMark x1="69778" y1="40222" x2="69333" y2="8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33" r="6667"/>
            <a:stretch/>
          </p:blipFill>
          <p:spPr bwMode="auto">
            <a:xfrm rot="2103317" flipH="1">
              <a:off x="2580897" y="710013"/>
              <a:ext cx="300368" cy="120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272277" y="1598268"/>
            <a:ext cx="6670939" cy="3661464"/>
            <a:chOff x="1568822" y="1714488"/>
            <a:chExt cx="6670939" cy="3661464"/>
          </a:xfrm>
        </p:grpSpPr>
        <p:grpSp>
          <p:nvGrpSpPr>
            <p:cNvPr id="24" name="그룹 23"/>
            <p:cNvGrpSpPr/>
            <p:nvPr/>
          </p:nvGrpSpPr>
          <p:grpSpPr>
            <a:xfrm>
              <a:off x="1697062" y="2526433"/>
              <a:ext cx="6542699" cy="1348839"/>
              <a:chOff x="1697062" y="2526433"/>
              <a:chExt cx="6542699" cy="134883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97062" y="2526433"/>
                <a:ext cx="10438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팀 소개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55ECCE-6F5D-47F2-8920-9811832D511E}"/>
                  </a:ext>
                </a:extLst>
              </p:cNvPr>
              <p:cNvSpPr txBox="1"/>
              <p:nvPr/>
            </p:nvSpPr>
            <p:spPr>
              <a:xfrm>
                <a:off x="6505312" y="3055817"/>
                <a:ext cx="1734449" cy="81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모션인식</a:t>
                </a:r>
                <a:r>
                  <a:rPr lang="en-US" altLang="ko-KR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&amp;</a:t>
                </a: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지문 </a:t>
                </a:r>
                <a:r>
                  <a:rPr lang="ko-KR" altLang="en-US" sz="1050" spc="30" dirty="0" err="1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잠금장치</a:t>
                </a:r>
                <a:endParaRPr lang="en-US" altLang="ko-KR" sz="105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스마트 기능성 </a:t>
                </a:r>
                <a:r>
                  <a:rPr lang="ko-KR" altLang="en-US" sz="1050" spc="30" dirty="0" err="1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웨어</a:t>
                </a:r>
                <a:endParaRPr lang="en-US" altLang="ko-KR" sz="105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spc="30" dirty="0" err="1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열감지</a:t>
                </a:r>
                <a:r>
                  <a:rPr lang="ko-KR" altLang="en-US" sz="1050" spc="30" dirty="0">
                    <a:solidFill>
                      <a:srgbClr val="969696"/>
                    </a:solidFill>
                    <a:latin typeface="바탕" panose="02030600000101010101" pitchFamily="18" charset="-127"/>
                    <a:ea typeface="나눔스퀘어OTF" pitchFamily="34" charset="-127"/>
                  </a:rPr>
                  <a:t> 패치</a:t>
                </a:r>
                <a:endParaRPr lang="en-US" altLang="ko-KR" sz="105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68822" y="4186925"/>
              <a:ext cx="13003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질의 응답</a:t>
              </a: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277302" y="2543851"/>
              <a:ext cx="1813317" cy="553998"/>
              <a:chOff x="6277302" y="2543851"/>
              <a:chExt cx="1813317" cy="55399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277302" y="2543851"/>
                <a:ext cx="18133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아이디어 소개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77302" y="2803476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800" spc="30" dirty="0">
                  <a:solidFill>
                    <a:srgbClr val="969696"/>
                  </a:solidFill>
                  <a:latin typeface="바탕" panose="02030600000101010101" pitchFamily="18" charset="-127"/>
                  <a:ea typeface="나눔스퀘어OTF" pitchFamily="34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714612" y="1714488"/>
              <a:ext cx="3661464" cy="3661464"/>
              <a:chOff x="2714612" y="1714488"/>
              <a:chExt cx="3661464" cy="3661464"/>
            </a:xfrm>
          </p:grpSpPr>
          <p:pic>
            <p:nvPicPr>
              <p:cNvPr id="7" name="그림 6" descr="01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612" y="1714488"/>
                <a:ext cx="3661464" cy="36614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811808" y="3217399"/>
                <a:ext cx="14670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spc="-1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2018 1</a:t>
                </a: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학기</a:t>
                </a:r>
                <a:endParaRPr lang="en-US" altLang="ko-KR" sz="14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종합설계프로젝트</a:t>
                </a:r>
                <a:endParaRPr lang="ko-KR" altLang="en-US" sz="1400" spc="-150" dirty="0">
                  <a:solidFill>
                    <a:srgbClr val="04589F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0851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01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72132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02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05687" y="4074624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03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</p:grp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4A48DFD3-04CF-47E7-9F57-0E178541548E}"/>
              </a:ext>
            </a:extLst>
          </p:cNvPr>
          <p:cNvSpPr/>
          <p:nvPr/>
        </p:nvSpPr>
        <p:spPr>
          <a:xfrm>
            <a:off x="5356108" y="4149080"/>
            <a:ext cx="368020" cy="368020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01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09288" y="3039100"/>
            <a:ext cx="1749197" cy="775299"/>
            <a:chOff x="3009288" y="3010891"/>
            <a:chExt cx="1749197" cy="775299"/>
          </a:xfrm>
        </p:grpSpPr>
        <p:sp>
          <p:nvSpPr>
            <p:cNvPr id="8" name="TextBox 7"/>
            <p:cNvSpPr txBox="1"/>
            <p:nvPr/>
          </p:nvSpPr>
          <p:spPr>
            <a:xfrm>
              <a:off x="3142337" y="3010891"/>
              <a:ext cx="1483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팀 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9288" y="3509191"/>
              <a:ext cx="1749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송아현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양세림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윤여원</a:t>
              </a:r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02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56065" y="3039100"/>
            <a:ext cx="2656496" cy="1384633"/>
            <a:chOff x="2356065" y="3010891"/>
            <a:chExt cx="2656496" cy="1384633"/>
          </a:xfrm>
        </p:grpSpPr>
        <p:sp>
          <p:nvSpPr>
            <p:cNvPr id="8" name="TextBox 7"/>
            <p:cNvSpPr txBox="1"/>
            <p:nvPr/>
          </p:nvSpPr>
          <p:spPr>
            <a:xfrm>
              <a:off x="2356065" y="3010891"/>
              <a:ext cx="2656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아이디어 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4373" y="3509191"/>
              <a:ext cx="1949252" cy="886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spc="30" dirty="0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모션인식</a:t>
              </a:r>
              <a:r>
                <a:rPr lang="en-US" altLang="ko-KR" sz="1200" spc="30" dirty="0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&amp;</a:t>
              </a:r>
              <a:r>
                <a:rPr lang="ko-KR" altLang="en-US" sz="1200" spc="30" dirty="0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지문 </a:t>
              </a:r>
              <a:r>
                <a:rPr lang="ko-KR" altLang="en-US" sz="1200" spc="30" dirty="0" err="1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잠금장치</a:t>
              </a:r>
              <a:endParaRPr lang="en-US" altLang="ko-KR" sz="1200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spc="30" dirty="0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스마트 기능성 </a:t>
              </a:r>
              <a:r>
                <a:rPr lang="ko-KR" altLang="en-US" sz="1200" spc="30" dirty="0" err="1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웨어</a:t>
              </a:r>
              <a:endParaRPr lang="en-US" altLang="ko-KR" sz="1200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spc="30" dirty="0" err="1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열감지</a:t>
              </a:r>
              <a:r>
                <a:rPr lang="ko-KR" altLang="en-US" sz="1200" spc="30" dirty="0">
                  <a:solidFill>
                    <a:schemeClr val="bg1"/>
                  </a:solidFill>
                  <a:latin typeface="바탕" panose="02030600000101010101" pitchFamily="18" charset="-127"/>
                  <a:ea typeface="나눔스퀘어OTF" pitchFamily="34" charset="-127"/>
                </a:rPr>
                <a:t> 패치</a:t>
              </a:r>
              <a:endParaRPr lang="en-US" altLang="ko-KR" sz="1200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9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1484775" y="393023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모션인식 </a:t>
            </a:r>
            <a:r>
              <a:rPr lang="en-US" altLang="ko-KR" dirty="0"/>
              <a:t>&amp; </a:t>
            </a:r>
            <a:r>
              <a:rPr lang="ko-KR" altLang="en-US" dirty="0"/>
              <a:t>지문 </a:t>
            </a:r>
            <a:r>
              <a:rPr lang="ko-KR" altLang="en-US" dirty="0" err="1"/>
              <a:t>잠금장치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9F3CAA-708D-4367-808E-2ECC9BE14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164" y1="17579" x2="44772" y2="16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6834" y="4209347"/>
            <a:ext cx="2670331" cy="248419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11045F-9E5B-4C1C-BF85-78CAE7FFEC98}"/>
              </a:ext>
            </a:extLst>
          </p:cNvPr>
          <p:cNvGrpSpPr/>
          <p:nvPr/>
        </p:nvGrpSpPr>
        <p:grpSpPr>
          <a:xfrm>
            <a:off x="398681" y="1406555"/>
            <a:ext cx="8346639" cy="2484197"/>
            <a:chOff x="319145" y="1406555"/>
            <a:chExt cx="8346639" cy="2484197"/>
          </a:xfrm>
        </p:grpSpPr>
        <p:sp>
          <p:nvSpPr>
            <p:cNvPr id="7" name="AutoShape 2" descr="NFC에 대한 이미지 검색결과">
              <a:extLst>
                <a:ext uri="{FF2B5EF4-FFF2-40B4-BE49-F238E27FC236}">
                  <a16:creationId xmlns:a16="http://schemas.microsoft.com/office/drawing/2014/main" id="{C5B69796-41B2-45D1-A783-89032524A6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7223180-3F6D-451F-AC79-8094AC480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45" y="1406555"/>
              <a:ext cx="3589728" cy="248419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7AA337B-3FEE-4E3D-BD13-E188982F5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6056" y="1406555"/>
              <a:ext cx="3589728" cy="24841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FCEF40-6DCA-4089-BC1C-AF4A53D14BB0}"/>
                </a:ext>
              </a:extLst>
            </p:cNvPr>
            <p:cNvSpPr txBox="1"/>
            <p:nvPr/>
          </p:nvSpPr>
          <p:spPr>
            <a:xfrm>
              <a:off x="4169299" y="2157156"/>
              <a:ext cx="64633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/>
                <a:t>+</a:t>
              </a:r>
              <a:endParaRPr lang="ko-KR" altLang="en-US" sz="5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41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1484775" y="39302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스마트 기능성 </a:t>
            </a:r>
            <a:r>
              <a:rPr lang="ko-KR" altLang="en-US" dirty="0" err="1"/>
              <a:t>웨어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0AAC8-FC25-42A4-84AF-FF6F2856674A}"/>
              </a:ext>
            </a:extLst>
          </p:cNvPr>
          <p:cNvSpPr txBox="1"/>
          <p:nvPr/>
        </p:nvSpPr>
        <p:spPr>
          <a:xfrm>
            <a:off x="2506371" y="5589240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건강보다 나은 재산은 없다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3FB963-83D2-4348-A77B-A9757007849C}"/>
              </a:ext>
            </a:extLst>
          </p:cNvPr>
          <p:cNvGrpSpPr/>
          <p:nvPr/>
        </p:nvGrpSpPr>
        <p:grpSpPr>
          <a:xfrm>
            <a:off x="928491" y="1785448"/>
            <a:ext cx="7287018" cy="2554687"/>
            <a:chOff x="928491" y="1785448"/>
            <a:chExt cx="7287018" cy="2554687"/>
          </a:xfrm>
        </p:grpSpPr>
        <p:pic>
          <p:nvPicPr>
            <p:cNvPr id="1026" name="Picture 2" descr="올림픽 이너웨어에 대한 이미지 검색결과">
              <a:extLst>
                <a:ext uri="{FF2B5EF4-FFF2-40B4-BE49-F238E27FC236}">
                  <a16:creationId xmlns:a16="http://schemas.microsoft.com/office/drawing/2014/main" id="{3EC1A1CA-B761-42F9-B83C-E82DF52E7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491" y="1916832"/>
              <a:ext cx="2852604" cy="2291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75FE63-3BB7-4306-8B54-66537CC50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6851" y="1785448"/>
              <a:ext cx="2688658" cy="25546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BDC21F-C372-48B3-8B02-F85C493794B5}"/>
                </a:ext>
              </a:extLst>
            </p:cNvPr>
            <p:cNvSpPr txBox="1"/>
            <p:nvPr/>
          </p:nvSpPr>
          <p:spPr>
            <a:xfrm>
              <a:off x="4330807" y="2842849"/>
              <a:ext cx="64633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/>
                <a:t>+</a:t>
              </a:r>
              <a:endParaRPr lang="ko-KR" altLang="en-US" sz="5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4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1484775" y="3930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열감지</a:t>
            </a:r>
            <a:r>
              <a:rPr lang="ko-KR" altLang="en-US" dirty="0"/>
              <a:t> 패치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482A50-9F3F-4F6C-BF49-83A7F166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6" y="1628800"/>
            <a:ext cx="3916239" cy="39095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28A902-DE66-4E6E-8D3D-DD1CB3125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237706"/>
            <a:ext cx="2128677" cy="4691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16915-3875-4732-9158-B3430ED9D7B2}"/>
              </a:ext>
            </a:extLst>
          </p:cNvPr>
          <p:cNvSpPr txBox="1"/>
          <p:nvPr/>
        </p:nvSpPr>
        <p:spPr>
          <a:xfrm>
            <a:off x="5076056" y="2998113"/>
            <a:ext cx="6463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+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97906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03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14480" y="3039100"/>
            <a:ext cx="3102740" cy="775299"/>
            <a:chOff x="1714480" y="3010891"/>
            <a:chExt cx="3102740" cy="775299"/>
          </a:xfrm>
        </p:grpSpPr>
        <p:sp>
          <p:nvSpPr>
            <p:cNvPr id="8" name="TextBox 7"/>
            <p:cNvSpPr txBox="1"/>
            <p:nvPr/>
          </p:nvSpPr>
          <p:spPr>
            <a:xfrm>
              <a:off x="2942989" y="3010891"/>
              <a:ext cx="18742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질의 응답</a:t>
              </a:r>
              <a:endParaRPr lang="ko-KR" altLang="en-US" sz="3200" spc="-15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4480" y="350919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44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화면 슬라이드 쇼(4:3)</PresentationFormat>
  <Paragraphs>51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나눔스퀘어OTF</vt:lpstr>
      <vt:lpstr>나눔스퀘어OTF ExtraBold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20180301</dc:title>
  <dc:subject>PPT템플릿</dc:subject>
  <dc:creator>갱아</dc:creator>
  <dc:description>오프라인, 개인 용도로만 사용 가능, 재배포나 상업적 용도는 불가능</dc:description>
  <cp:lastModifiedBy>송아현</cp:lastModifiedBy>
  <cp:revision>28</cp:revision>
  <dcterms:created xsi:type="dcterms:W3CDTF">2018-02-28T14:13:45Z</dcterms:created>
  <dcterms:modified xsi:type="dcterms:W3CDTF">2018-03-11T10:53:18Z</dcterms:modified>
</cp:coreProperties>
</file>