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56" r:id="rId4"/>
    <p:sldId id="260" r:id="rId5"/>
    <p:sldId id="266" r:id="rId6"/>
    <p:sldId id="271" r:id="rId7"/>
    <p:sldId id="268" r:id="rId8"/>
    <p:sldId id="269" r:id="rId9"/>
    <p:sldId id="270" r:id="rId10"/>
    <p:sldId id="272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F30D"/>
    <a:srgbClr val="438CCA"/>
    <a:srgbClr val="04589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984" autoAdjust="0"/>
  </p:normalViewPr>
  <p:slideViewPr>
    <p:cSldViewPr>
      <p:cViewPr varScale="1">
        <p:scale>
          <a:sx n="68" d="100"/>
          <a:sy n="68" d="100"/>
        </p:scale>
        <p:origin x="13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5A3-A1A7-4DA4-B04A-E12A7132F11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5C14-A9B4-4FAC-A14F-8270C5BB6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아파트 입주민을 타겟층으로 잡아서 생각함</a:t>
            </a:r>
            <a:endParaRPr lang="en-US" altLang="ko-KR" dirty="0"/>
          </a:p>
          <a:p>
            <a:r>
              <a:rPr lang="ko-KR" altLang="en-US" dirty="0"/>
              <a:t>핸드폰에서 흔히 사용하는 패턴을 이용해 잠금 장치를 설계함</a:t>
            </a:r>
            <a:endParaRPr lang="en-US" altLang="ko-KR" dirty="0"/>
          </a:p>
          <a:p>
            <a:r>
              <a:rPr lang="ko-KR" altLang="en-US" dirty="0"/>
              <a:t>패턴을 풀기 위한 기본 모양이 </a:t>
            </a:r>
            <a:r>
              <a:rPr lang="en-US" altLang="ko-KR" dirty="0"/>
              <a:t>LED </a:t>
            </a:r>
            <a:r>
              <a:rPr lang="ko-KR" altLang="en-US" dirty="0"/>
              <a:t>아크릴 판에 나타나고 그 위에 입주민들이 설정한 패턴을 이용해 문이 열리게 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7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아파트 주위에 적외선 센서로 일정 시간동안 사람이 근처를 </a:t>
            </a:r>
            <a:r>
              <a:rPr lang="ko-KR" altLang="en-US" dirty="0" err="1"/>
              <a:t>어슬렁</a:t>
            </a:r>
            <a:r>
              <a:rPr lang="ko-KR" altLang="en-US" dirty="0"/>
              <a:t> 거리면 센서가 인식한 뒤 와이파이 통신을 이용해 입주민들의 핸드폰의 설치된 어플리케이션에 알림이 가게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혼자사는 여성들을 타겟층으로 잡아서 생각함</a:t>
            </a:r>
            <a:endParaRPr lang="en-US" altLang="ko-KR" dirty="0"/>
          </a:p>
          <a:p>
            <a:r>
              <a:rPr lang="ko-KR" altLang="en-US" dirty="0"/>
              <a:t>지문인식과 모션인식을 통한 이중 잠금을 설계함</a:t>
            </a:r>
            <a:endParaRPr lang="en-US" altLang="ko-KR" dirty="0"/>
          </a:p>
          <a:p>
            <a:r>
              <a:rPr lang="ko-KR" altLang="en-US" dirty="0"/>
              <a:t>지문인식을 해서 통과하면 모션인식을 할 수 있도록 아크릴 </a:t>
            </a:r>
            <a:r>
              <a:rPr lang="en-US" altLang="ko-KR" dirty="0"/>
              <a:t>LED </a:t>
            </a:r>
            <a:r>
              <a:rPr lang="ko-KR" altLang="en-US" dirty="0"/>
              <a:t>램프에 동작인식을 할 수 있는 패턴이 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2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혼자사는 여성들을 타겟층으로 잡아서 생각함</a:t>
            </a:r>
            <a:endParaRPr lang="en-US" altLang="ko-KR" dirty="0"/>
          </a:p>
          <a:p>
            <a:r>
              <a:rPr lang="ko-KR" altLang="en-US" dirty="0"/>
              <a:t>지문인식과 모션인식을 통한 이중 잠금을 설계함</a:t>
            </a:r>
            <a:endParaRPr lang="en-US" altLang="ko-KR" dirty="0"/>
          </a:p>
          <a:p>
            <a:r>
              <a:rPr lang="ko-KR" altLang="en-US" dirty="0"/>
              <a:t>지문인식을 해서 통과하면 모션인식을 할 수 있도록 아크릴 </a:t>
            </a:r>
            <a:r>
              <a:rPr lang="en-US" altLang="ko-KR" dirty="0"/>
              <a:t>LED </a:t>
            </a:r>
            <a:r>
              <a:rPr lang="ko-KR" altLang="en-US" dirty="0"/>
              <a:t>램프에 동작인식을 할 수 있는 패턴이 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428736"/>
            <a:ext cx="4292550" cy="3962414"/>
          </a:xfrm>
          <a:prstGeom prst="rect">
            <a:avLst/>
          </a:prstGeom>
          <a:noFill/>
          <a:ln w="38100">
            <a:solidFill>
              <a:srgbClr val="438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768" y="2247900"/>
            <a:ext cx="1357322" cy="234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3866" y="2627855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2018 </a:t>
            </a:r>
            <a:r>
              <a:rPr lang="en-US" altLang="ko-KR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1</a:t>
            </a:r>
            <a:r>
              <a:rPr lang="ko-KR" altLang="en-US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학기</a:t>
            </a:r>
            <a:endParaRPr lang="en-US" altLang="ko-KR" sz="3200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  <a:p>
            <a:pPr algn="r"/>
            <a:r>
              <a:rPr lang="ko-KR" altLang="en-US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종합설계프로젝트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7040" y="3861048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화랑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13B149-93CE-4203-9738-4B6A4C48C6A0}"/>
              </a:ext>
            </a:extLst>
          </p:cNvPr>
          <p:cNvGrpSpPr/>
          <p:nvPr/>
        </p:nvGrpSpPr>
        <p:grpSpPr>
          <a:xfrm>
            <a:off x="1119661" y="260648"/>
            <a:ext cx="3387228" cy="6080086"/>
            <a:chOff x="1260194" y="710013"/>
            <a:chExt cx="2955180" cy="53045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1F77BF-B335-46CB-9F37-1C74765F157A}"/>
                </a:ext>
              </a:extLst>
            </p:cNvPr>
            <p:cNvGrpSpPr/>
            <p:nvPr/>
          </p:nvGrpSpPr>
          <p:grpSpPr>
            <a:xfrm rot="21324070">
              <a:off x="1260194" y="1190035"/>
              <a:ext cx="2955180" cy="4824536"/>
              <a:chOff x="1259632" y="1196752"/>
              <a:chExt cx="2955180" cy="48245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59632" y="1196752"/>
                <a:ext cx="2955180" cy="48245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17FDA90-5B29-4433-8F29-DF0762C5F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761"/>
              <a:stretch/>
            </p:blipFill>
            <p:spPr>
              <a:xfrm>
                <a:off x="1430996" y="1311860"/>
                <a:ext cx="2636948" cy="4136595"/>
              </a:xfrm>
              <a:prstGeom prst="rect">
                <a:avLst/>
              </a:prstGeom>
            </p:spPr>
          </p:pic>
        </p:grpSp>
        <p:pic>
          <p:nvPicPr>
            <p:cNvPr id="3076" name="Picture 4" descr="클립 아이콘에 대한 이미지 검색결과">
              <a:extLst>
                <a:ext uri="{FF2B5EF4-FFF2-40B4-BE49-F238E27FC236}">
                  <a16:creationId xmlns:a16="http://schemas.microsoft.com/office/drawing/2014/main" id="{34E295D6-BC27-4D40-8FB7-1544A4CE5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9333" r="90667">
                          <a14:foregroundMark x1="69778" y1="40222" x2="69333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3" r="6667"/>
            <a:stretch/>
          </p:blipFill>
          <p:spPr bwMode="auto">
            <a:xfrm rot="2103317" flipH="1">
              <a:off x="2580897" y="710013"/>
              <a:ext cx="300368" cy="120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AC66AE-0325-414C-BE93-AADF8D967B0D}"/>
              </a:ext>
            </a:extLst>
          </p:cNvPr>
          <p:cNvSpPr txBox="1"/>
          <p:nvPr/>
        </p:nvSpPr>
        <p:spPr>
          <a:xfrm>
            <a:off x="6991960" y="4168825"/>
            <a:ext cx="190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송아현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양세림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윤여원</a:t>
            </a:r>
            <a:endParaRPr lang="ko-KR" altLang="en-US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654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부품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C8882-58A9-4547-B2FA-A3BAC4288225}"/>
              </a:ext>
            </a:extLst>
          </p:cNvPr>
          <p:cNvSpPr txBox="1"/>
          <p:nvPr/>
        </p:nvSpPr>
        <p:spPr>
          <a:xfrm>
            <a:off x="184792" y="5868386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http://www.devicemart.co.kr/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24F53-67A0-4E8B-9323-CCED36AA0A62}"/>
              </a:ext>
            </a:extLst>
          </p:cNvPr>
          <p:cNvSpPr txBox="1"/>
          <p:nvPr/>
        </p:nvSpPr>
        <p:spPr>
          <a:xfrm>
            <a:off x="184792" y="6237718"/>
            <a:ext cx="289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http://www.coupang.com/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4DAB13-C95C-4283-BD46-004F3182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1" y="1336071"/>
            <a:ext cx="2592197" cy="38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04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4480" y="3039100"/>
            <a:ext cx="3102740" cy="775299"/>
            <a:chOff x="1714480" y="3010891"/>
            <a:chExt cx="3102740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2942989" y="3010891"/>
              <a:ext cx="1874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 응답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50919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830532" y="1598268"/>
            <a:ext cx="7778660" cy="3661464"/>
            <a:chOff x="1127077" y="1714488"/>
            <a:chExt cx="7778660" cy="3661464"/>
          </a:xfrm>
        </p:grpSpPr>
        <p:grpSp>
          <p:nvGrpSpPr>
            <p:cNvPr id="24" name="그룹 23"/>
            <p:cNvGrpSpPr/>
            <p:nvPr/>
          </p:nvGrpSpPr>
          <p:grpSpPr>
            <a:xfrm>
              <a:off x="1697062" y="2526433"/>
              <a:ext cx="7208675" cy="760784"/>
              <a:chOff x="1697062" y="2526433"/>
              <a:chExt cx="7208675" cy="76078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97062" y="2526433"/>
                <a:ext cx="10438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팀 소개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55ECCE-6F5D-47F2-8920-9811832D511E}"/>
                  </a:ext>
                </a:extLst>
              </p:cNvPr>
              <p:cNvSpPr txBox="1"/>
              <p:nvPr/>
            </p:nvSpPr>
            <p:spPr>
              <a:xfrm>
                <a:off x="6112665" y="2984890"/>
                <a:ext cx="2793072" cy="302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패턴을 이용한 </a:t>
                </a:r>
                <a:r>
                  <a:rPr lang="en-US" altLang="ko-KR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LED</a:t>
                </a: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 아크릴 현관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잠금장치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27077" y="4186925"/>
              <a:ext cx="18437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구상도 </a:t>
              </a:r>
              <a:r>
                <a:rPr lang="en-US" altLang="ko-KR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&amp; </a:t>
              </a: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부품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277302" y="2543851"/>
              <a:ext cx="1813317" cy="553998"/>
              <a:chOff x="6277302" y="2543851"/>
              <a:chExt cx="1813317" cy="55399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277302" y="2543851"/>
                <a:ext cx="18133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아이디어 소개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77302" y="2803476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80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714612" y="1714488"/>
              <a:ext cx="3661464" cy="3661464"/>
              <a:chOff x="2714612" y="1714488"/>
              <a:chExt cx="3661464" cy="3661464"/>
            </a:xfrm>
          </p:grpSpPr>
          <p:pic>
            <p:nvPicPr>
              <p:cNvPr id="7" name="그림 6" descr="0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612" y="1714488"/>
                <a:ext cx="3661464" cy="36614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11808" y="3217399"/>
                <a:ext cx="14670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2018 1</a:t>
                </a: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학기</a:t>
                </a:r>
                <a:endParaRPr lang="en-US" altLang="ko-KR" sz="14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종합설계프로젝트</a:t>
                </a:r>
                <a:endParaRPr lang="ko-KR" altLang="en-US" sz="1400" spc="-150" dirty="0">
                  <a:solidFill>
                    <a:srgbClr val="04589F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851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01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2132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02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5687" y="4074624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03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16CBD9-BCE9-4884-9201-762F4B6D747B}"/>
              </a:ext>
            </a:extLst>
          </p:cNvPr>
          <p:cNvSpPr txBox="1"/>
          <p:nvPr/>
        </p:nvSpPr>
        <p:spPr>
          <a:xfrm>
            <a:off x="5240634" y="3951380"/>
            <a:ext cx="543739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04</a:t>
            </a:r>
            <a:endParaRPr lang="ko-KR" altLang="en-US" sz="2400" b="1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DD84A-7FD7-4F61-9697-AE84C57BD159}"/>
              </a:ext>
            </a:extLst>
          </p:cNvPr>
          <p:cNvSpPr txBox="1"/>
          <p:nvPr/>
        </p:nvSpPr>
        <p:spPr>
          <a:xfrm>
            <a:off x="5980757" y="4070705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01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09288" y="3039100"/>
            <a:ext cx="1749197" cy="775299"/>
            <a:chOff x="3009288" y="3010891"/>
            <a:chExt cx="1749197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3142337" y="3010891"/>
              <a:ext cx="1483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팀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9288" y="3509191"/>
              <a:ext cx="1749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송아현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양세림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윤여원</a:t>
              </a:r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C3E999-E57F-44C9-8604-5B51B83049B7}"/>
              </a:ext>
            </a:extLst>
          </p:cNvPr>
          <p:cNvSpPr txBox="1"/>
          <p:nvPr/>
        </p:nvSpPr>
        <p:spPr>
          <a:xfrm>
            <a:off x="2496166" y="3888414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화랑</a:t>
            </a:r>
            <a:r>
              <a:rPr lang="en-US" altLang="ko-KR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b="1" spc="-9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02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07439" y="3039100"/>
            <a:ext cx="3153748" cy="895985"/>
            <a:chOff x="2107439" y="3010891"/>
            <a:chExt cx="3153748" cy="895985"/>
          </a:xfrm>
        </p:grpSpPr>
        <p:sp>
          <p:nvSpPr>
            <p:cNvPr id="8" name="TextBox 7"/>
            <p:cNvSpPr txBox="1"/>
            <p:nvPr/>
          </p:nvSpPr>
          <p:spPr>
            <a:xfrm>
              <a:off x="2356065" y="3010891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아이디어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7439" y="3574541"/>
              <a:ext cx="3153748" cy="332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패턴을 이용한 </a:t>
              </a:r>
              <a:r>
                <a:rPr lang="en-US" altLang="ko-KR" sz="1200" b="1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LED</a:t>
              </a:r>
              <a:r>
                <a:rPr lang="ko-KR" altLang="en-US" sz="1200" b="1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 아크릴 현관 </a:t>
              </a:r>
              <a:r>
                <a:rPr lang="ko-KR" altLang="en-US" sz="1200" b="1" spc="30" dirty="0" err="1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잠금장치</a:t>
              </a:r>
              <a:endParaRPr lang="en-US" altLang="ko-KR" sz="1200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9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4575612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패턴을 이용한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LED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 아크릴 현관 </a:t>
            </a: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잠금장치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E82AC7-594C-4CB6-A9A2-D31284B9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4905375" cy="3476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89C757-8E0D-4EA1-8EE6-DCE4DD5B7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05"/>
          <a:stretch/>
        </p:blipFill>
        <p:spPr>
          <a:xfrm>
            <a:off x="5796136" y="1340768"/>
            <a:ext cx="2994189" cy="4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4575612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패턴을 이용한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LED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 아크릴 현관 </a:t>
            </a: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잠금장치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251334-6148-4983-B05A-5B0B50BB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97" y="1340768"/>
            <a:ext cx="4730676" cy="224235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34B76E-EF31-40E2-8DA3-8E1D03228F08}"/>
              </a:ext>
            </a:extLst>
          </p:cNvPr>
          <p:cNvGrpSpPr/>
          <p:nvPr/>
        </p:nvGrpSpPr>
        <p:grpSpPr>
          <a:xfrm>
            <a:off x="720984" y="3352836"/>
            <a:ext cx="3487363" cy="3487363"/>
            <a:chOff x="576371" y="3396181"/>
            <a:chExt cx="3487363" cy="3487363"/>
          </a:xfrm>
        </p:grpSpPr>
        <p:pic>
          <p:nvPicPr>
            <p:cNvPr id="1026" name="Picture 2" descr="관련 이미지">
              <a:extLst>
                <a:ext uri="{FF2B5EF4-FFF2-40B4-BE49-F238E27FC236}">
                  <a16:creationId xmlns:a16="http://schemas.microsoft.com/office/drawing/2014/main" id="{1A66D8AA-4D60-4151-ABCE-A9236E2CD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71" y="3396181"/>
              <a:ext cx="3487363" cy="348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34AB5B-6D2F-457F-B730-8D81EA4A0C3E}"/>
                </a:ext>
              </a:extLst>
            </p:cNvPr>
            <p:cNvSpPr txBox="1"/>
            <p:nvPr/>
          </p:nvSpPr>
          <p:spPr>
            <a:xfrm>
              <a:off x="2586935" y="4087907"/>
              <a:ext cx="130356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b="1" dirty="0">
                  <a:solidFill>
                    <a:srgbClr val="FF0000"/>
                  </a:solidFill>
                </a:rPr>
                <a:t>!</a:t>
              </a:r>
              <a:r>
                <a:rPr lang="ko-KR" altLang="en-US" sz="3300" b="1" dirty="0">
                  <a:solidFill>
                    <a:srgbClr val="FF0000"/>
                  </a:solidFill>
                </a:rPr>
                <a:t>알림</a:t>
              </a:r>
              <a:r>
                <a:rPr lang="en-US" altLang="ko-KR" sz="3300" b="1" dirty="0">
                  <a:solidFill>
                    <a:srgbClr val="FF0000"/>
                  </a:solidFill>
                </a:rPr>
                <a:t>!</a:t>
              </a:r>
              <a:endParaRPr lang="ko-KR" altLang="en-US" sz="33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38C548B-D79A-422D-8387-101088D61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446" y="1965399"/>
            <a:ext cx="4445147" cy="4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03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065" y="3039100"/>
            <a:ext cx="2840842" cy="73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구상도 </a:t>
            </a:r>
            <a:r>
              <a:rPr lang="en-US" altLang="ko-KR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부품</a:t>
            </a:r>
          </a:p>
        </p:txBody>
      </p:sp>
    </p:spTree>
    <p:extLst>
      <p:ext uri="{BB962C8B-B14F-4D97-AF65-F5344CB8AC3E}">
        <p14:creationId xmlns:p14="http://schemas.microsoft.com/office/powerpoint/2010/main" val="60075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6301F8-75CF-48F0-827D-9CBCAC130F14}"/>
              </a:ext>
            </a:extLst>
          </p:cNvPr>
          <p:cNvSpPr/>
          <p:nvPr/>
        </p:nvSpPr>
        <p:spPr>
          <a:xfrm>
            <a:off x="3886429" y="1315822"/>
            <a:ext cx="4862338" cy="525971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8887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구상도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EB122-8598-4B51-9C3C-7E92E717E470}"/>
              </a:ext>
            </a:extLst>
          </p:cNvPr>
          <p:cNvSpPr txBox="1"/>
          <p:nvPr/>
        </p:nvSpPr>
        <p:spPr>
          <a:xfrm>
            <a:off x="4273975" y="1537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옆면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E4E686E-D94B-4471-8896-BAD27F3F8C5B}"/>
              </a:ext>
            </a:extLst>
          </p:cNvPr>
          <p:cNvGrpSpPr/>
          <p:nvPr/>
        </p:nvGrpSpPr>
        <p:grpSpPr>
          <a:xfrm>
            <a:off x="741963" y="2032118"/>
            <a:ext cx="2516100" cy="3897750"/>
            <a:chOff x="352232" y="1859354"/>
            <a:chExt cx="2516100" cy="38977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2975AD-7BF8-427C-849F-7E69BF361F19}"/>
                </a:ext>
              </a:extLst>
            </p:cNvPr>
            <p:cNvSpPr/>
            <p:nvPr/>
          </p:nvSpPr>
          <p:spPr>
            <a:xfrm>
              <a:off x="611560" y="1859354"/>
              <a:ext cx="2050611" cy="3441854"/>
            </a:xfrm>
            <a:prstGeom prst="rect">
              <a:avLst/>
            </a:prstGeom>
            <a:solidFill>
              <a:srgbClr val="FFF30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F38B39F-5B40-4426-8C0C-FDF3C2792A6C}"/>
                </a:ext>
              </a:extLst>
            </p:cNvPr>
            <p:cNvSpPr/>
            <p:nvPr/>
          </p:nvSpPr>
          <p:spPr>
            <a:xfrm>
              <a:off x="352232" y="4888362"/>
              <a:ext cx="2516100" cy="868742"/>
            </a:xfrm>
            <a:prstGeom prst="roundRect">
              <a:avLst/>
            </a:prstGeom>
            <a:solidFill>
              <a:srgbClr val="318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E552C9-45CB-4439-91BD-D86E23144BE4}"/>
                </a:ext>
              </a:extLst>
            </p:cNvPr>
            <p:cNvSpPr/>
            <p:nvPr/>
          </p:nvSpPr>
          <p:spPr>
            <a:xfrm>
              <a:off x="937946" y="2387233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17D9ADF-BD76-4D3D-B780-828611A271EE}"/>
                </a:ext>
              </a:extLst>
            </p:cNvPr>
            <p:cNvSpPr/>
            <p:nvPr/>
          </p:nvSpPr>
          <p:spPr>
            <a:xfrm>
              <a:off x="1518190" y="2387233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F31BBEF-6620-4EA6-892C-0AB338040CCF}"/>
                </a:ext>
              </a:extLst>
            </p:cNvPr>
            <p:cNvSpPr/>
            <p:nvPr/>
          </p:nvSpPr>
          <p:spPr>
            <a:xfrm>
              <a:off x="2141738" y="2387233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A6CE1C3-CA68-47AD-A8AA-E514A4B0CEC7}"/>
                </a:ext>
              </a:extLst>
            </p:cNvPr>
            <p:cNvSpPr/>
            <p:nvPr/>
          </p:nvSpPr>
          <p:spPr>
            <a:xfrm>
              <a:off x="937946" y="3039951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F1E5B93-B1B1-488E-8A4F-A5A95897ADFE}"/>
                </a:ext>
              </a:extLst>
            </p:cNvPr>
            <p:cNvSpPr/>
            <p:nvPr/>
          </p:nvSpPr>
          <p:spPr>
            <a:xfrm>
              <a:off x="1518190" y="3039951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36CAD73-D36B-407C-AFFF-534207497AAC}"/>
                </a:ext>
              </a:extLst>
            </p:cNvPr>
            <p:cNvSpPr/>
            <p:nvPr/>
          </p:nvSpPr>
          <p:spPr>
            <a:xfrm>
              <a:off x="2141738" y="3039951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1CE7DFE-2607-423A-9D7C-C2092791AFCC}"/>
                </a:ext>
              </a:extLst>
            </p:cNvPr>
            <p:cNvSpPr/>
            <p:nvPr/>
          </p:nvSpPr>
          <p:spPr>
            <a:xfrm>
              <a:off x="937946" y="3713930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97EDF98-E472-4B16-9DAA-81258E6D8E0F}"/>
                </a:ext>
              </a:extLst>
            </p:cNvPr>
            <p:cNvSpPr/>
            <p:nvPr/>
          </p:nvSpPr>
          <p:spPr>
            <a:xfrm>
              <a:off x="1518190" y="3713930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BBF191-A2C8-410A-90ED-5DD4FC6C851E}"/>
                </a:ext>
              </a:extLst>
            </p:cNvPr>
            <p:cNvSpPr/>
            <p:nvPr/>
          </p:nvSpPr>
          <p:spPr>
            <a:xfrm>
              <a:off x="2141738" y="3713930"/>
              <a:ext cx="249679" cy="249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ED7A06A-0357-4B8F-9925-2FA56490FC91}"/>
              </a:ext>
            </a:extLst>
          </p:cNvPr>
          <p:cNvSpPr txBox="1"/>
          <p:nvPr/>
        </p:nvSpPr>
        <p:spPr>
          <a:xfrm>
            <a:off x="1725865" y="1525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앞면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A3FE3CD-9F2F-408C-AB67-A663F459A16E}"/>
              </a:ext>
            </a:extLst>
          </p:cNvPr>
          <p:cNvGrpSpPr/>
          <p:nvPr/>
        </p:nvGrpSpPr>
        <p:grpSpPr>
          <a:xfrm>
            <a:off x="3886429" y="1704897"/>
            <a:ext cx="4721037" cy="4617806"/>
            <a:chOff x="3851920" y="1739159"/>
            <a:chExt cx="4721037" cy="461780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859C6F3-E0FD-467D-9F3B-1EA1DB1E705D}"/>
                </a:ext>
              </a:extLst>
            </p:cNvPr>
            <p:cNvGrpSpPr/>
            <p:nvPr/>
          </p:nvGrpSpPr>
          <p:grpSpPr>
            <a:xfrm>
              <a:off x="3851920" y="1739159"/>
              <a:ext cx="4721037" cy="4617806"/>
              <a:chOff x="3851920" y="1739159"/>
              <a:chExt cx="4721037" cy="461780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3739D771-D819-4161-88F0-A571B5D061ED}"/>
                  </a:ext>
                </a:extLst>
              </p:cNvPr>
              <p:cNvGrpSpPr/>
              <p:nvPr/>
            </p:nvGrpSpPr>
            <p:grpSpPr>
              <a:xfrm>
                <a:off x="3851920" y="1739159"/>
                <a:ext cx="4721037" cy="4617806"/>
                <a:chOff x="3475910" y="1916832"/>
                <a:chExt cx="4721037" cy="4617806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6E38A8E-2F19-42C9-B722-ABE1C714F1C3}"/>
                    </a:ext>
                  </a:extLst>
                </p:cNvPr>
                <p:cNvSpPr/>
                <p:nvPr/>
              </p:nvSpPr>
              <p:spPr>
                <a:xfrm>
                  <a:off x="5200446" y="1916834"/>
                  <a:ext cx="288032" cy="3456384"/>
                </a:xfrm>
                <a:prstGeom prst="rect">
                  <a:avLst/>
                </a:prstGeom>
                <a:solidFill>
                  <a:srgbClr val="FFF30D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BF7FA0B-C678-4BFD-926F-BAF526625327}"/>
                    </a:ext>
                  </a:extLst>
                </p:cNvPr>
                <p:cNvSpPr/>
                <p:nvPr/>
              </p:nvSpPr>
              <p:spPr>
                <a:xfrm>
                  <a:off x="5868144" y="1916832"/>
                  <a:ext cx="288032" cy="37874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05F2DC-E4A4-4093-BF05-15A64350E5BE}"/>
                    </a:ext>
                  </a:extLst>
                </p:cNvPr>
                <p:cNvSpPr txBox="1"/>
                <p:nvPr/>
              </p:nvSpPr>
              <p:spPr>
                <a:xfrm>
                  <a:off x="3475910" y="3460360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아크릴 판</a:t>
                  </a: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E3C25CC1-F4BA-4028-A2A3-51E109B52311}"/>
                    </a:ext>
                  </a:extLst>
                </p:cNvPr>
                <p:cNvSpPr/>
                <p:nvPr/>
              </p:nvSpPr>
              <p:spPr>
                <a:xfrm>
                  <a:off x="5067824" y="5042187"/>
                  <a:ext cx="553276" cy="66206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2E9B9E9-FD98-43A1-8A67-0EED7FB7FED6}"/>
                    </a:ext>
                  </a:extLst>
                </p:cNvPr>
                <p:cNvSpPr txBox="1"/>
                <p:nvPr/>
              </p:nvSpPr>
              <p:spPr>
                <a:xfrm>
                  <a:off x="4697464" y="6165306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LED </a:t>
                  </a:r>
                  <a:r>
                    <a:rPr lang="ko-KR" altLang="en-US" dirty="0"/>
                    <a:t>판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4F897E-A97B-460D-AC37-92A972BD0523}"/>
                    </a:ext>
                  </a:extLst>
                </p:cNvPr>
                <p:cNvSpPr txBox="1"/>
                <p:nvPr/>
              </p:nvSpPr>
              <p:spPr>
                <a:xfrm>
                  <a:off x="6736420" y="3460360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감압 센서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9BD038-7974-4684-BDF6-3E2E4EE7E3A3}"/>
                    </a:ext>
                  </a:extLst>
                </p:cNvPr>
                <p:cNvSpPr/>
                <p:nvPr/>
              </p:nvSpPr>
              <p:spPr>
                <a:xfrm>
                  <a:off x="6429087" y="2389527"/>
                  <a:ext cx="1722404" cy="686425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4007FD-9F2E-4003-A9AA-B38D5650798E}"/>
                    </a:ext>
                  </a:extLst>
                </p:cNvPr>
                <p:cNvSpPr txBox="1"/>
                <p:nvPr/>
              </p:nvSpPr>
              <p:spPr>
                <a:xfrm>
                  <a:off x="6383630" y="2548073"/>
                  <a:ext cx="18133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Wi-Fi </a:t>
                  </a:r>
                  <a:r>
                    <a:rPr lang="ko-KR" altLang="en-US" dirty="0"/>
                    <a:t>통신 모듈</a:t>
                  </a:r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92884847-C977-477F-B85A-7822A0725D8A}"/>
                    </a:ext>
                  </a:extLst>
                </p:cNvPr>
                <p:cNvCxnSpPr>
                  <a:stCxn id="7" idx="3"/>
                  <a:endCxn id="3" idx="1"/>
                </p:cNvCxnSpPr>
                <p:nvPr/>
              </p:nvCxnSpPr>
              <p:spPr>
                <a:xfrm>
                  <a:off x="4665659" y="3645026"/>
                  <a:ext cx="5347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10E49703-B751-493E-B5F2-31674FC36664}"/>
                    </a:ext>
                  </a:extLst>
                </p:cNvPr>
                <p:cNvCxnSpPr>
                  <a:stCxn id="13" idx="1"/>
                </p:cNvCxnSpPr>
                <p:nvPr/>
              </p:nvCxnSpPr>
              <p:spPr>
                <a:xfrm flipH="1">
                  <a:off x="6156176" y="3645026"/>
                  <a:ext cx="5802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00A9CCC1-DB1C-42D6-80FB-731B26AB4E7C}"/>
                    </a:ext>
                  </a:extLst>
                </p:cNvPr>
                <p:cNvCxnSpPr>
                  <a:stCxn id="12" idx="0"/>
                  <a:endCxn id="10" idx="2"/>
                </p:cNvCxnSpPr>
                <p:nvPr/>
              </p:nvCxnSpPr>
              <p:spPr>
                <a:xfrm flipV="1">
                  <a:off x="5143260" y="5704248"/>
                  <a:ext cx="201202" cy="461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855019A-6D7D-45F1-9084-D5327FE1BBE3}"/>
                  </a:ext>
                </a:extLst>
              </p:cNvPr>
              <p:cNvSpPr/>
              <p:nvPr/>
            </p:nvSpPr>
            <p:spPr>
              <a:xfrm>
                <a:off x="6012160" y="1739159"/>
                <a:ext cx="107481" cy="378741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5A6DE0-371A-4695-A133-4E5EE0B9DC1F}"/>
                </a:ext>
              </a:extLst>
            </p:cNvPr>
            <p:cNvSpPr txBox="1"/>
            <p:nvPr/>
          </p:nvSpPr>
          <p:spPr>
            <a:xfrm>
              <a:off x="6212375" y="592606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반사판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CF79CFA-950D-49BD-BF7B-E5B0DD6B231D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>
            <a:xfrm flipH="1" flipV="1">
              <a:off x="6065901" y="5526574"/>
              <a:ext cx="585056" cy="399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F75A5FD-4928-4660-BF1E-A25315501E28}"/>
              </a:ext>
            </a:extLst>
          </p:cNvPr>
          <p:cNvSpPr/>
          <p:nvPr/>
        </p:nvSpPr>
        <p:spPr>
          <a:xfrm>
            <a:off x="456115" y="1310969"/>
            <a:ext cx="3144466" cy="52370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8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654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부품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06AE13-89B7-46A0-BFFF-28B36282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6" y="966738"/>
            <a:ext cx="8244408" cy="1086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63E205-8981-40A0-8715-A8429F81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4" y="1896814"/>
            <a:ext cx="2367280" cy="3810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1D66B-295E-4094-B804-69A81519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218" y="1896814"/>
            <a:ext cx="2210646" cy="3672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E7FDF6-499E-495E-A7E4-31E2B3672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818" y="1898433"/>
            <a:ext cx="2215386" cy="3810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9C8882-58A9-4547-B2FA-A3BAC4288225}"/>
              </a:ext>
            </a:extLst>
          </p:cNvPr>
          <p:cNvSpPr txBox="1"/>
          <p:nvPr/>
        </p:nvSpPr>
        <p:spPr>
          <a:xfrm>
            <a:off x="184792" y="5868386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http://www.devicemart.co.kr/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24F53-67A0-4E8B-9323-CCED36AA0A62}"/>
              </a:ext>
            </a:extLst>
          </p:cNvPr>
          <p:cNvSpPr txBox="1"/>
          <p:nvPr/>
        </p:nvSpPr>
        <p:spPr>
          <a:xfrm>
            <a:off x="184792" y="6237718"/>
            <a:ext cx="289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http://www.coupang.com/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화면 슬라이드 쇼(4:3)</PresentationFormat>
  <Paragraphs>66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나눔스퀘어OTF</vt:lpstr>
      <vt:lpstr>나눔스퀘어OTF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송아현</cp:lastModifiedBy>
  <cp:revision>37</cp:revision>
  <dcterms:created xsi:type="dcterms:W3CDTF">2018-02-28T14:13:45Z</dcterms:created>
  <dcterms:modified xsi:type="dcterms:W3CDTF">2018-03-18T11:00:01Z</dcterms:modified>
</cp:coreProperties>
</file>