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7" r:id="rId3"/>
    <p:sldId id="256" r:id="rId4"/>
    <p:sldId id="268" r:id="rId5"/>
    <p:sldId id="272" r:id="rId6"/>
    <p:sldId id="275" r:id="rId7"/>
    <p:sldId id="274" r:id="rId8"/>
    <p:sldId id="273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F7B"/>
    <a:srgbClr val="31859C"/>
    <a:srgbClr val="FFF30D"/>
    <a:srgbClr val="438CCA"/>
    <a:srgbClr val="04589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984" autoAdjust="0"/>
  </p:normalViewPr>
  <p:slideViewPr>
    <p:cSldViewPr>
      <p:cViewPr varScale="1">
        <p:scale>
          <a:sx n="72" d="100"/>
          <a:sy n="72" d="100"/>
        </p:scale>
        <p:origin x="118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75A3-A1A7-4DA4-B04A-E12A7132F11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5C14-A9B4-4FAC-A14F-8270C5BB6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0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2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3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6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9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B8-842A-455D-A3C6-C372FFE02023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428736"/>
            <a:ext cx="4292550" cy="3962414"/>
          </a:xfrm>
          <a:prstGeom prst="rect">
            <a:avLst/>
          </a:prstGeom>
          <a:noFill/>
          <a:ln w="38100">
            <a:solidFill>
              <a:srgbClr val="438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768" y="2247900"/>
            <a:ext cx="1357322" cy="2343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3866" y="2627855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2018 </a:t>
            </a:r>
            <a:r>
              <a:rPr lang="en-US" altLang="ko-KR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1</a:t>
            </a:r>
            <a:r>
              <a:rPr lang="ko-KR" altLang="en-US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학기</a:t>
            </a:r>
            <a:endParaRPr lang="en-US" altLang="ko-KR" sz="3200" dirty="0">
              <a:solidFill>
                <a:srgbClr val="438CCA"/>
              </a:solidFill>
              <a:latin typeface="바탕" panose="02030600000101010101" pitchFamily="18" charset="-127"/>
              <a:ea typeface="나눔스퀘어OTF ExtraBold" pitchFamily="34" charset="-127"/>
            </a:endParaRPr>
          </a:p>
          <a:p>
            <a:pPr algn="r"/>
            <a:r>
              <a:rPr lang="ko-KR" altLang="en-US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종합설계프로젝트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7040" y="3861048"/>
            <a:ext cx="27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하랑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: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함께 사는 세상에서 높은 사람</a:t>
            </a:r>
            <a:endParaRPr lang="en-US" altLang="ko-KR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C66AE-0325-414C-BE93-AADF8D967B0D}"/>
              </a:ext>
            </a:extLst>
          </p:cNvPr>
          <p:cNvSpPr txBox="1"/>
          <p:nvPr/>
        </p:nvSpPr>
        <p:spPr>
          <a:xfrm>
            <a:off x="6991960" y="4168825"/>
            <a:ext cx="1900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송아현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양세림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윤여원</a:t>
            </a:r>
            <a:endParaRPr lang="ko-KR" altLang="en-US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83531C-9E0D-4475-BC45-C48E4BD4D47F}"/>
              </a:ext>
            </a:extLst>
          </p:cNvPr>
          <p:cNvGrpSpPr/>
          <p:nvPr/>
        </p:nvGrpSpPr>
        <p:grpSpPr>
          <a:xfrm>
            <a:off x="1071538" y="244985"/>
            <a:ext cx="3452339" cy="5842957"/>
            <a:chOff x="1066169" y="260648"/>
            <a:chExt cx="3452339" cy="5842957"/>
          </a:xfrm>
        </p:grpSpPr>
        <p:sp>
          <p:nvSpPr>
            <p:cNvPr id="5" name="직사각형 4"/>
            <p:cNvSpPr/>
            <p:nvPr/>
          </p:nvSpPr>
          <p:spPr>
            <a:xfrm rot="21324070">
              <a:off x="1066169" y="801706"/>
              <a:ext cx="3452339" cy="5301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C12493-6627-456E-AD08-22DA88616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08007">
              <a:off x="1164388" y="1057942"/>
              <a:ext cx="3230717" cy="4307623"/>
            </a:xfrm>
            <a:prstGeom prst="rect">
              <a:avLst/>
            </a:prstGeom>
          </p:spPr>
        </p:pic>
        <p:pic>
          <p:nvPicPr>
            <p:cNvPr id="3076" name="Picture 4" descr="클립 아이콘에 대한 이미지 검색결과">
              <a:extLst>
                <a:ext uri="{FF2B5EF4-FFF2-40B4-BE49-F238E27FC236}">
                  <a16:creationId xmlns:a16="http://schemas.microsoft.com/office/drawing/2014/main" id="{34E295D6-BC27-4D40-8FB7-1544A4CE5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69333" r="90667">
                          <a14:foregroundMark x1="69778" y1="40222" x2="69333" y2="8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33" r="6667"/>
            <a:stretch/>
          </p:blipFill>
          <p:spPr bwMode="auto">
            <a:xfrm rot="2103317" flipH="1">
              <a:off x="2614427" y="260648"/>
              <a:ext cx="350900" cy="1353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83568" y="1700808"/>
            <a:ext cx="7461317" cy="3661464"/>
            <a:chOff x="587245" y="1714488"/>
            <a:chExt cx="7461317" cy="3661464"/>
          </a:xfrm>
        </p:grpSpPr>
        <p:sp>
          <p:nvSpPr>
            <p:cNvPr id="9" name="TextBox 8"/>
            <p:cNvSpPr txBox="1"/>
            <p:nvPr/>
          </p:nvSpPr>
          <p:spPr>
            <a:xfrm>
              <a:off x="587245" y="2525042"/>
              <a:ext cx="24400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팀 소개 </a:t>
              </a:r>
              <a:r>
                <a:rPr lang="en-US" altLang="ko-KR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&amp; </a:t>
              </a: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역할분담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4788" y="2526433"/>
              <a:ext cx="18437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구상도 </a:t>
              </a:r>
              <a:r>
                <a:rPr lang="en-US" altLang="ko-KR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&amp; </a:t>
              </a: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부품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77302" y="2803476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800" spc="3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714612" y="1714488"/>
              <a:ext cx="3661464" cy="3661464"/>
              <a:chOff x="2714612" y="1714488"/>
              <a:chExt cx="3661464" cy="3661464"/>
            </a:xfrm>
          </p:grpSpPr>
          <p:pic>
            <p:nvPicPr>
              <p:cNvPr id="7" name="그림 6" descr="0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612" y="1714488"/>
                <a:ext cx="3661464" cy="36614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811808" y="3217399"/>
                <a:ext cx="14670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spc="-1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2018 1</a:t>
                </a: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학기</a:t>
                </a:r>
                <a:endParaRPr lang="en-US" altLang="ko-KR" sz="14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종합설계프로젝트</a:t>
                </a:r>
                <a:endParaRPr lang="ko-KR" altLang="en-US" sz="1400" spc="-150" dirty="0">
                  <a:solidFill>
                    <a:srgbClr val="04589F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0851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01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72132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02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5687" y="4074624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03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3DD84A-7FD7-4F61-9697-AE84C57BD159}"/>
              </a:ext>
            </a:extLst>
          </p:cNvPr>
          <p:cNvSpPr txBox="1"/>
          <p:nvPr/>
        </p:nvSpPr>
        <p:spPr>
          <a:xfrm>
            <a:off x="1808066" y="4203776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질의 응답</a:t>
            </a:r>
          </a:p>
        </p:txBody>
      </p:sp>
      <p:sp>
        <p:nvSpPr>
          <p:cNvPr id="23" name="하트 22">
            <a:extLst>
              <a:ext uri="{FF2B5EF4-FFF2-40B4-BE49-F238E27FC236}">
                <a16:creationId xmlns:a16="http://schemas.microsoft.com/office/drawing/2014/main" id="{FCBA97F1-A2AB-43F1-8BEA-3C24986D3A68}"/>
              </a:ext>
            </a:extLst>
          </p:cNvPr>
          <p:cNvSpPr/>
          <p:nvPr/>
        </p:nvSpPr>
        <p:spPr>
          <a:xfrm>
            <a:off x="5748976" y="4251620"/>
            <a:ext cx="368020" cy="368020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01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38228" y="2940165"/>
            <a:ext cx="3613490" cy="1594580"/>
            <a:chOff x="2138228" y="2911956"/>
            <a:chExt cx="3613490" cy="1594580"/>
          </a:xfrm>
        </p:grpSpPr>
        <p:sp>
          <p:nvSpPr>
            <p:cNvPr id="8" name="TextBox 7"/>
            <p:cNvSpPr txBox="1"/>
            <p:nvPr/>
          </p:nvSpPr>
          <p:spPr>
            <a:xfrm>
              <a:off x="2138228" y="2911956"/>
              <a:ext cx="36134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팀 소개 </a:t>
              </a:r>
              <a:r>
                <a:rPr lang="en-US" altLang="ko-KR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&amp; </a:t>
              </a:r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역할분담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7824" y="3860205"/>
              <a:ext cx="185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송아현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: 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영상처리 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  <a:p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양세림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: 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어플리케이션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  <a:p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윤여원 </a:t>
              </a: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: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라즈베리파이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C3E999-E57F-44C9-8604-5B51B83049B7}"/>
              </a:ext>
            </a:extLst>
          </p:cNvPr>
          <p:cNvSpPr txBox="1"/>
          <p:nvPr/>
        </p:nvSpPr>
        <p:spPr>
          <a:xfrm>
            <a:off x="2557253" y="3543015"/>
            <a:ext cx="27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9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하랑</a:t>
            </a:r>
            <a:r>
              <a:rPr lang="en-US" altLang="ko-KR" sz="1400" b="1" spc="-9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:</a:t>
            </a:r>
            <a:r>
              <a:rPr lang="ko-KR" altLang="en-US" sz="1400" b="1" spc="-9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함께 사는 세상에서 높은 사람</a:t>
            </a:r>
            <a:endParaRPr lang="en-US" altLang="ko-KR" sz="1400" b="1" spc="-9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02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065" y="3039100"/>
            <a:ext cx="2840842" cy="73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구상도 </a:t>
            </a:r>
            <a:r>
              <a:rPr lang="en-US" altLang="ko-KR" sz="3200" dirty="0">
                <a:solidFill>
                  <a:schemeClr val="bg1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부품</a:t>
            </a:r>
          </a:p>
        </p:txBody>
      </p:sp>
    </p:spTree>
    <p:extLst>
      <p:ext uri="{BB962C8B-B14F-4D97-AF65-F5344CB8AC3E}">
        <p14:creationId xmlns:p14="http://schemas.microsoft.com/office/powerpoint/2010/main" val="6007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EB7D1-D61B-407E-8E7E-D81543A7A2C0}"/>
              </a:ext>
            </a:extLst>
          </p:cNvPr>
          <p:cNvSpPr/>
          <p:nvPr/>
        </p:nvSpPr>
        <p:spPr>
          <a:xfrm>
            <a:off x="5652120" y="2573978"/>
            <a:ext cx="2808312" cy="3951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351F2E-19E1-4A70-8150-58F16B161B1C}"/>
              </a:ext>
            </a:extLst>
          </p:cNvPr>
          <p:cNvSpPr/>
          <p:nvPr/>
        </p:nvSpPr>
        <p:spPr>
          <a:xfrm>
            <a:off x="2339752" y="2573978"/>
            <a:ext cx="3024336" cy="3951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2062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구상도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_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전체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_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앞문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F29D61-495E-4D75-83EE-355B3E31C30B}"/>
              </a:ext>
            </a:extLst>
          </p:cNvPr>
          <p:cNvSpPr/>
          <p:nvPr/>
        </p:nvSpPr>
        <p:spPr>
          <a:xfrm>
            <a:off x="2454567" y="2710458"/>
            <a:ext cx="1296144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B5AD44-0AB7-4E06-BB22-4D237392EEC6}"/>
              </a:ext>
            </a:extLst>
          </p:cNvPr>
          <p:cNvSpPr/>
          <p:nvPr/>
        </p:nvSpPr>
        <p:spPr>
          <a:xfrm>
            <a:off x="3987526" y="2710457"/>
            <a:ext cx="1296144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빵판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F562DE-E870-4946-8F59-EB254E8FD888}"/>
              </a:ext>
            </a:extLst>
          </p:cNvPr>
          <p:cNvSpPr/>
          <p:nvPr/>
        </p:nvSpPr>
        <p:spPr>
          <a:xfrm>
            <a:off x="2500966" y="4025334"/>
            <a:ext cx="27363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공식 터치</a:t>
            </a:r>
            <a:endParaRPr lang="en-US" altLang="ko-KR" dirty="0"/>
          </a:p>
          <a:p>
            <a:pPr algn="ctr"/>
            <a:r>
              <a:rPr lang="ko-KR" altLang="en-US" dirty="0"/>
              <a:t>스크린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04B61-0B0F-4F2A-A579-D6A705454BBA}"/>
              </a:ext>
            </a:extLst>
          </p:cNvPr>
          <p:cNvSpPr txBox="1"/>
          <p:nvPr/>
        </p:nvSpPr>
        <p:spPr>
          <a:xfrm>
            <a:off x="6812523" y="22374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67881-8703-427F-9069-948816AC145D}"/>
              </a:ext>
            </a:extLst>
          </p:cNvPr>
          <p:cNvSpPr/>
          <p:nvPr/>
        </p:nvSpPr>
        <p:spPr>
          <a:xfrm>
            <a:off x="450496" y="1340768"/>
            <a:ext cx="122413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9A333A-3D4B-4F56-BBCC-62292F1F3E51}"/>
              </a:ext>
            </a:extLst>
          </p:cNvPr>
          <p:cNvSpPr/>
          <p:nvPr/>
        </p:nvSpPr>
        <p:spPr>
          <a:xfrm>
            <a:off x="954552" y="1405418"/>
            <a:ext cx="216024" cy="23001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34EB23-CD22-4341-8391-AD933D5ECA86}"/>
              </a:ext>
            </a:extLst>
          </p:cNvPr>
          <p:cNvCxnSpPr/>
          <p:nvPr/>
        </p:nvCxnSpPr>
        <p:spPr>
          <a:xfrm flipH="1">
            <a:off x="306480" y="1916832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7960E4-7CD0-4740-B67C-DEE17EFF163D}"/>
              </a:ext>
            </a:extLst>
          </p:cNvPr>
          <p:cNvCxnSpPr>
            <a:cxnSpLocks/>
          </p:cNvCxnSpPr>
          <p:nvPr/>
        </p:nvCxnSpPr>
        <p:spPr>
          <a:xfrm flipH="1">
            <a:off x="666520" y="1916832"/>
            <a:ext cx="86830" cy="38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BA2A115-C5C9-45EB-B84D-26737BDC1CE9}"/>
              </a:ext>
            </a:extLst>
          </p:cNvPr>
          <p:cNvCxnSpPr>
            <a:cxnSpLocks/>
          </p:cNvCxnSpPr>
          <p:nvPr/>
        </p:nvCxnSpPr>
        <p:spPr>
          <a:xfrm>
            <a:off x="1850982" y="1552400"/>
            <a:ext cx="288032" cy="17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DCAF2DE-C72D-4AB4-90C3-F519339F6BB7}"/>
              </a:ext>
            </a:extLst>
          </p:cNvPr>
          <p:cNvCxnSpPr>
            <a:cxnSpLocks/>
          </p:cNvCxnSpPr>
          <p:nvPr/>
        </p:nvCxnSpPr>
        <p:spPr>
          <a:xfrm>
            <a:off x="1810455" y="1808704"/>
            <a:ext cx="369085" cy="27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D34C61A-4F5A-4630-AAD5-6E48D9E804FB}"/>
              </a:ext>
            </a:extLst>
          </p:cNvPr>
          <p:cNvSpPr txBox="1"/>
          <p:nvPr/>
        </p:nvSpPr>
        <p:spPr>
          <a:xfrm>
            <a:off x="450496" y="97837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</a:t>
            </a:r>
            <a:r>
              <a:rPr lang="ko-KR" altLang="en-US" dirty="0"/>
              <a:t> 카메라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4B6F74A-A74C-4F67-8A4B-0A727F333C58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rot="16200000" flipH="1">
            <a:off x="3296492" y="3452708"/>
            <a:ext cx="378772" cy="76647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4BFBAF8-1206-4BB6-9FA7-0DD28D7E40BB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3750711" y="3178509"/>
            <a:ext cx="23681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AF4A3C-B766-461D-8F4A-8963C3357B24}"/>
              </a:ext>
            </a:extLst>
          </p:cNvPr>
          <p:cNvSpPr/>
          <p:nvPr/>
        </p:nvSpPr>
        <p:spPr>
          <a:xfrm>
            <a:off x="5796136" y="4037801"/>
            <a:ext cx="432048" cy="10710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86C9E82-4CBD-4B35-B37D-DAD6FDBD2DEA}"/>
              </a:ext>
            </a:extLst>
          </p:cNvPr>
          <p:cNvCxnSpPr>
            <a:stCxn id="14" idx="3"/>
            <a:endCxn id="66" idx="1"/>
          </p:cNvCxnSpPr>
          <p:nvPr/>
        </p:nvCxnSpPr>
        <p:spPr>
          <a:xfrm>
            <a:off x="5283670" y="3178509"/>
            <a:ext cx="512466" cy="13948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78A1971-5E0A-4985-8A1A-C88E2DB637D1}"/>
              </a:ext>
            </a:extLst>
          </p:cNvPr>
          <p:cNvCxnSpPr>
            <a:stCxn id="23" idx="3"/>
            <a:endCxn id="2" idx="0"/>
          </p:cNvCxnSpPr>
          <p:nvPr/>
        </p:nvCxnSpPr>
        <p:spPr>
          <a:xfrm>
            <a:off x="1674632" y="1520788"/>
            <a:ext cx="1428007" cy="11896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2062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구상도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_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전체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_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뒷문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30BF67-5B02-4630-8394-7D5349D39E9D}"/>
              </a:ext>
            </a:extLst>
          </p:cNvPr>
          <p:cNvSpPr/>
          <p:nvPr/>
        </p:nvSpPr>
        <p:spPr>
          <a:xfrm>
            <a:off x="6551712" y="1052736"/>
            <a:ext cx="2592288" cy="5472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C0623F-9744-40A0-B2DA-12575752FAB8}"/>
              </a:ext>
            </a:extLst>
          </p:cNvPr>
          <p:cNvSpPr/>
          <p:nvPr/>
        </p:nvSpPr>
        <p:spPr>
          <a:xfrm>
            <a:off x="6817114" y="3356992"/>
            <a:ext cx="432048" cy="1071046"/>
          </a:xfrm>
          <a:prstGeom prst="rect">
            <a:avLst/>
          </a:prstGeom>
          <a:solidFill>
            <a:srgbClr val="F1CF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5228A0-0041-4FCF-AAC3-0F880FA9E0B6}"/>
              </a:ext>
            </a:extLst>
          </p:cNvPr>
          <p:cNvGrpSpPr/>
          <p:nvPr/>
        </p:nvGrpSpPr>
        <p:grpSpPr>
          <a:xfrm>
            <a:off x="1972719" y="1253976"/>
            <a:ext cx="2808312" cy="4350047"/>
            <a:chOff x="2015716" y="1580313"/>
            <a:chExt cx="2808312" cy="435004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7EB7D1-D61B-407E-8E7E-D81543A7A2C0}"/>
                </a:ext>
              </a:extLst>
            </p:cNvPr>
            <p:cNvSpPr/>
            <p:nvPr/>
          </p:nvSpPr>
          <p:spPr>
            <a:xfrm>
              <a:off x="2015716" y="1978994"/>
              <a:ext cx="2808312" cy="39513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604B61-0B0F-4F2A-A579-D6A705454BBA}"/>
                </a:ext>
              </a:extLst>
            </p:cNvPr>
            <p:cNvSpPr txBox="1"/>
            <p:nvPr/>
          </p:nvSpPr>
          <p:spPr>
            <a:xfrm>
              <a:off x="3212123" y="15803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문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AAF4A3C-B766-461D-8F4A-8963C3357B24}"/>
                </a:ext>
              </a:extLst>
            </p:cNvPr>
            <p:cNvSpPr/>
            <p:nvPr/>
          </p:nvSpPr>
          <p:spPr>
            <a:xfrm>
              <a:off x="4224826" y="3356992"/>
              <a:ext cx="432048" cy="1071046"/>
            </a:xfrm>
            <a:prstGeom prst="rect">
              <a:avLst/>
            </a:prstGeom>
            <a:solidFill>
              <a:srgbClr val="F1CF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0AFB263-6E42-4C98-99D2-7A8DAB916948}"/>
                </a:ext>
              </a:extLst>
            </p:cNvPr>
            <p:cNvSpPr/>
            <p:nvPr/>
          </p:nvSpPr>
          <p:spPr>
            <a:xfrm>
              <a:off x="4224826" y="3356992"/>
              <a:ext cx="432048" cy="10710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21710D4-BA04-4FF4-99A4-1550B70EC5CE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4613877" y="3566178"/>
            <a:ext cx="2203237" cy="3263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24144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구상도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_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애플리케이션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7872D2-2653-4C9E-AE01-BF80FFBCEDEC}"/>
              </a:ext>
            </a:extLst>
          </p:cNvPr>
          <p:cNvGrpSpPr/>
          <p:nvPr/>
        </p:nvGrpSpPr>
        <p:grpSpPr>
          <a:xfrm>
            <a:off x="2375756" y="1120837"/>
            <a:ext cx="4392488" cy="5112568"/>
            <a:chOff x="2339752" y="2573978"/>
            <a:chExt cx="3024336" cy="395136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351F2E-19E1-4A70-8150-58F16B161B1C}"/>
                </a:ext>
              </a:extLst>
            </p:cNvPr>
            <p:cNvSpPr/>
            <p:nvPr/>
          </p:nvSpPr>
          <p:spPr>
            <a:xfrm>
              <a:off x="2339752" y="2573978"/>
              <a:ext cx="3024336" cy="3951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F29D61-495E-4D75-83EE-355B3E31C30B}"/>
                </a:ext>
              </a:extLst>
            </p:cNvPr>
            <p:cNvSpPr/>
            <p:nvPr/>
          </p:nvSpPr>
          <p:spPr>
            <a:xfrm>
              <a:off x="2465216" y="4081609"/>
              <a:ext cx="1296144" cy="9361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회용 비밀번호 생성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B5AD44-0AB7-4E06-BB22-4D237392EEC6}"/>
                </a:ext>
              </a:extLst>
            </p:cNvPr>
            <p:cNvSpPr/>
            <p:nvPr/>
          </p:nvSpPr>
          <p:spPr>
            <a:xfrm>
              <a:off x="3923928" y="4081609"/>
              <a:ext cx="1296144" cy="9361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CCTV</a:t>
              </a:r>
              <a:r>
                <a:rPr lang="ko-KR" altLang="en-US" dirty="0"/>
                <a:t> 확인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095A0E-ED5A-4713-993A-CDA837B09817}"/>
              </a:ext>
            </a:extLst>
          </p:cNvPr>
          <p:cNvSpPr/>
          <p:nvPr/>
        </p:nvSpPr>
        <p:spPr>
          <a:xfrm>
            <a:off x="6319462" y="2885285"/>
            <a:ext cx="290593" cy="2905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183671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654025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부품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EAED27-45BF-4481-AC3D-80D923AD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49775"/>
            <a:ext cx="2962826" cy="30963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7ADD32-2206-451C-8161-4C3E353C2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049775"/>
            <a:ext cx="2088232" cy="3102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179793-745E-4A9F-9EE2-71AEDBA5D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204337"/>
            <a:ext cx="6980079" cy="4589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F05517-052C-419D-8380-28238BCD8A45}"/>
              </a:ext>
            </a:extLst>
          </p:cNvPr>
          <p:cNvSpPr txBox="1"/>
          <p:nvPr/>
        </p:nvSpPr>
        <p:spPr>
          <a:xfrm>
            <a:off x="251520" y="6137284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https://www.devicemart.co.kr/1273487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A349E6-1131-4EBC-9240-F5CDF48EF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232" y="1773662"/>
            <a:ext cx="7680151" cy="41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03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4480" y="3039100"/>
            <a:ext cx="3102740" cy="775299"/>
            <a:chOff x="1714480" y="3010891"/>
            <a:chExt cx="3102740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2942989" y="3010891"/>
              <a:ext cx="18742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질의 응답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4480" y="350919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4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114</Words>
  <Application>Microsoft Office PowerPoint</Application>
  <PresentationFormat>화면 슬라이드 쇼(4:3)</PresentationFormat>
  <Paragraphs>52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나눔스퀘어OTF</vt:lpstr>
      <vt:lpstr>나눔스퀘어OTF ExtraBold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20180301</dc:title>
  <dc:subject>PPT템플릿</dc:subject>
  <dc:creator>갱아</dc:creator>
  <dc:description>오프라인, 개인 용도로만 사용 가능, 재배포나 상업적 용도는 불가능</dc:description>
  <cp:lastModifiedBy>ahyun</cp:lastModifiedBy>
  <cp:revision>54</cp:revision>
  <dcterms:created xsi:type="dcterms:W3CDTF">2018-02-28T14:13:45Z</dcterms:created>
  <dcterms:modified xsi:type="dcterms:W3CDTF">2018-03-25T15:47:57Z</dcterms:modified>
</cp:coreProperties>
</file>