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413" r:id="rId2"/>
    <p:sldId id="409" r:id="rId3"/>
    <p:sldId id="423" r:id="rId4"/>
    <p:sldId id="421" r:id="rId5"/>
    <p:sldId id="424" r:id="rId6"/>
    <p:sldId id="422" r:id="rId7"/>
    <p:sldId id="425" r:id="rId8"/>
    <p:sldId id="426" r:id="rId9"/>
    <p:sldId id="427" r:id="rId10"/>
    <p:sldId id="412" r:id="rId11"/>
  </p:sldIdLst>
  <p:sldSz cx="9144000" cy="5143500" type="screen16x9"/>
  <p:notesSz cx="6858000" cy="9144000"/>
  <p:embeddedFontLst>
    <p:embeddedFont>
      <p:font typeface="나눔고딕 ExtraBold" charset="-127"/>
      <p:bold r:id="rId13"/>
    </p:embeddedFont>
    <p:embeddedFont>
      <p:font typeface="맑은 고딕" pitchFamily="50" charset="-127"/>
      <p:regular r:id="rId14"/>
      <p:bold r:id="rId15"/>
    </p:embeddedFont>
    <p:embeddedFont>
      <p:font typeface="배달의민족 한나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8"/>
    <a:srgbClr val="E6E6E6"/>
    <a:srgbClr val="1E28EA"/>
    <a:srgbClr val="DEDEDE"/>
    <a:srgbClr val="E4E4E4"/>
    <a:srgbClr val="D9D9D9"/>
    <a:srgbClr val="DCDCDC"/>
    <a:srgbClr val="595959"/>
    <a:srgbClr val="47B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>
      <p:cViewPr varScale="1">
        <p:scale>
          <a:sx n="155" d="100"/>
          <a:sy n="155" d="100"/>
        </p:scale>
        <p:origin x="-50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720B3-CF30-433D-AB73-B1AC0AC2BF96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F548D-BC30-46C6-B239-4E5E8EF6E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36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1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5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2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2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0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5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6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2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A8E0E-E987-4689-ADD6-5E33FD4B63A7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06CD1E-7F19-40E7-9B02-7F091102AAE4}"/>
              </a:ext>
            </a:extLst>
          </p:cNvPr>
          <p:cNvSpPr/>
          <p:nvPr/>
        </p:nvSpPr>
        <p:spPr>
          <a:xfrm>
            <a:off x="0" y="0"/>
            <a:ext cx="7884368" cy="514923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96A094F-B552-4544-8AA1-65F7979B4ACD}"/>
              </a:ext>
            </a:extLst>
          </p:cNvPr>
          <p:cNvGrpSpPr/>
          <p:nvPr/>
        </p:nvGrpSpPr>
        <p:grpSpPr>
          <a:xfrm>
            <a:off x="1033853" y="843558"/>
            <a:ext cx="5770395" cy="1107996"/>
            <a:chOff x="3054211" y="2093386"/>
            <a:chExt cx="3581043" cy="1107996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D7FD60E2-349E-4773-972A-519104359A22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3075806"/>
              <a:ext cx="31158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45133E3-EA75-4AD3-B80E-D7ABDA48F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211" y="2093386"/>
              <a:ext cx="3506649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나눔고딕 ExtraBold" pitchFamily="50" charset="-127"/>
              </a:endParaRPr>
            </a:p>
          </p:txBody>
        </p:sp>
        <p:sp>
          <p:nvSpPr>
            <p:cNvPr id="39" name="TextBox 25">
              <a:extLst>
                <a:ext uri="{FF2B5EF4-FFF2-40B4-BE49-F238E27FC236}">
                  <a16:creationId xmlns:a16="http://schemas.microsoft.com/office/drawing/2014/main" xmlns="" id="{1E679193-815A-4A83-8F8F-D3A6F19EA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709" y="2429475"/>
              <a:ext cx="3223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32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   장애인 주차 구역 관리기</a:t>
              </a:r>
              <a:endPara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배달의민족 한나" pitchFamily="2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09916" y="987574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장애인 주차 구역에 불법 주차를 막기 위한 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2284" y="184513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Beacon(</a:t>
            </a:r>
            <a:r>
              <a:rPr lang="ko-KR" alt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비콘</a:t>
            </a:r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이용 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271576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: </a:t>
            </a:r>
            <a:r>
              <a:rPr lang="ko-KR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권용현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김동영 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김민승 김재현 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47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06CD1E-7F19-40E7-9B02-7F091102AAE4}"/>
              </a:ext>
            </a:extLst>
          </p:cNvPr>
          <p:cNvSpPr/>
          <p:nvPr/>
        </p:nvSpPr>
        <p:spPr>
          <a:xfrm>
            <a:off x="-16064" y="0"/>
            <a:ext cx="7884368" cy="514923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96A094F-B552-4544-8AA1-65F7979B4ACD}"/>
              </a:ext>
            </a:extLst>
          </p:cNvPr>
          <p:cNvGrpSpPr/>
          <p:nvPr/>
        </p:nvGrpSpPr>
        <p:grpSpPr>
          <a:xfrm>
            <a:off x="1691680" y="1831144"/>
            <a:ext cx="6304663" cy="1107996"/>
            <a:chOff x="3058854" y="2093386"/>
            <a:chExt cx="4314217" cy="1107996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D7FD60E2-349E-4773-972A-519104359A22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3075806"/>
              <a:ext cx="24799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45133E3-EA75-4AD3-B80E-D7ABDA48F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854" y="2093386"/>
              <a:ext cx="290718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나눔고딕 ExtraBold" pitchFamily="50" charset="-127"/>
              </a:endParaRPr>
            </a:p>
          </p:txBody>
        </p:sp>
        <p:sp>
          <p:nvSpPr>
            <p:cNvPr id="39" name="TextBox 25">
              <a:extLst>
                <a:ext uri="{FF2B5EF4-FFF2-40B4-BE49-F238E27FC236}">
                  <a16:creationId xmlns:a16="http://schemas.microsoft.com/office/drawing/2014/main" xmlns="" id="{1E679193-815A-4A83-8F8F-D3A6F19EA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526" y="2429474"/>
              <a:ext cx="3223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32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Q&amp;A</a:t>
              </a:r>
              <a:endPara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배달의민족 한나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6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 순서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63379" y="555526"/>
            <a:ext cx="6102424" cy="3600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아두이노와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블루투스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모듈을 활용한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비콘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만들기 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63379" y="1383618"/>
            <a:ext cx="6102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2. </a:t>
            </a:r>
            <a:r>
              <a:rPr lang="ko-KR" altLang="en-US" sz="1400" b="1" dirty="0">
                <a:solidFill>
                  <a:schemeClr val="tx1"/>
                </a:solidFill>
              </a:rPr>
              <a:t>차단기 만들기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 err="1">
                <a:solidFill>
                  <a:schemeClr val="tx1"/>
                </a:solidFill>
              </a:rPr>
              <a:t>비콘과</a:t>
            </a:r>
            <a:r>
              <a:rPr lang="ko-KR" altLang="en-US" sz="1400" b="1" dirty="0">
                <a:solidFill>
                  <a:schemeClr val="tx1"/>
                </a:solidFill>
              </a:rPr>
              <a:t> 연동하여 장애인 등록 차량인지 아닌지를 구별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63379" y="2210193"/>
            <a:ext cx="6102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3.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거리센서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적외선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초음파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</a:t>
            </a:r>
            <a:r>
              <a:rPr lang="ko-KR" altLang="en-US" sz="1400" b="1" dirty="0">
                <a:solidFill>
                  <a:schemeClr val="tx1"/>
                </a:solidFill>
              </a:rPr>
              <a:t>이용한 주차 유무를 확인 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3379" y="3038285"/>
            <a:ext cx="6102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4. </a:t>
            </a:r>
            <a:r>
              <a:rPr lang="ko-KR" altLang="en-US" sz="1400" b="1" dirty="0">
                <a:solidFill>
                  <a:schemeClr val="tx1"/>
                </a:solidFill>
              </a:rPr>
              <a:t>네트워크를 이용한 주차장 현황 확인</a:t>
            </a:r>
          </a:p>
        </p:txBody>
      </p:sp>
      <p:cxnSp>
        <p:nvCxnSpPr>
          <p:cNvPr id="7" name="직선 화살표 연결선 6"/>
          <p:cNvCxnSpPr>
            <a:stCxn id="4" idx="2"/>
            <a:endCxn id="14" idx="0"/>
          </p:cNvCxnSpPr>
          <p:nvPr/>
        </p:nvCxnSpPr>
        <p:spPr>
          <a:xfrm>
            <a:off x="5414591" y="915566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2"/>
            <a:endCxn id="15" idx="0"/>
          </p:cNvCxnSpPr>
          <p:nvPr/>
        </p:nvCxnSpPr>
        <p:spPr>
          <a:xfrm>
            <a:off x="5414591" y="1743658"/>
            <a:ext cx="0" cy="46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2"/>
            <a:endCxn id="16" idx="0"/>
          </p:cNvCxnSpPr>
          <p:nvPr/>
        </p:nvCxnSpPr>
        <p:spPr>
          <a:xfrm>
            <a:off x="5414591" y="2570233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363379" y="3867894"/>
            <a:ext cx="6102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5.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거리센서를 이용한 장애인주차구역 침범 유무 확인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6" idx="2"/>
            <a:endCxn id="17" idx="0"/>
          </p:cNvCxnSpPr>
          <p:nvPr/>
        </p:nvCxnSpPr>
        <p:spPr>
          <a:xfrm>
            <a:off x="5414591" y="3398325"/>
            <a:ext cx="0" cy="469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53EF4BC-BED2-4BFB-9D3B-15A49F477167}"/>
              </a:ext>
            </a:extLst>
          </p:cNvPr>
          <p:cNvSpPr txBox="1"/>
          <p:nvPr/>
        </p:nvSpPr>
        <p:spPr>
          <a:xfrm>
            <a:off x="179512" y="1923678"/>
            <a:ext cx="14401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altLang="ko-KR" sz="9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ko-KR" altLang="en-US" sz="900" b="1" dirty="0" smtClean="0">
                <a:solidFill>
                  <a:schemeClr val="bg1"/>
                </a:solidFill>
                <a:latin typeface="+mj-lt"/>
              </a:rPr>
              <a:t> 구현 순서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2. 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상세 구현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AutoNum type="arabicPeriod" startAt="2"/>
            </a:pPr>
            <a:endParaRPr lang="en-US" altLang="ko-KR" sz="900" b="1" dirty="0">
              <a:solidFill>
                <a:schemeClr val="bg1"/>
              </a:solidFill>
            </a:endParaRPr>
          </a:p>
          <a:p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3. 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아이디어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상세 구현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236354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초음파 센서를 활용한 거리 측정</a:t>
            </a:r>
            <a:endParaRPr lang="en-US" altLang="ko-KR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91239"/>
            <a:ext cx="2016224" cy="243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31709"/>
            <a:ext cx="3763926" cy="358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53EF4BC-BED2-4BFB-9D3B-15A49F477167}"/>
              </a:ext>
            </a:extLst>
          </p:cNvPr>
          <p:cNvSpPr txBox="1"/>
          <p:nvPr/>
        </p:nvSpPr>
        <p:spPr>
          <a:xfrm>
            <a:off x="179512" y="1923678"/>
            <a:ext cx="14401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1</a:t>
            </a: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.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구현 순서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900" b="1" dirty="0" smtClean="0">
                <a:solidFill>
                  <a:schemeClr val="bg1"/>
                </a:solidFill>
              </a:rPr>
              <a:t>2. 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상세 구현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 startAt="2"/>
            </a:pPr>
            <a:endParaRPr lang="en-US" altLang="ko-KR" sz="900" b="1" dirty="0">
              <a:solidFill>
                <a:schemeClr val="bg1"/>
              </a:solidFill>
            </a:endParaRPr>
          </a:p>
          <a:p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3. 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아이디어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상세 구현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236354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2. </a:t>
            </a:r>
            <a:r>
              <a:rPr lang="ko-KR" altLang="en-US" sz="1600" b="1" dirty="0" err="1" smtClean="0"/>
              <a:t>서보모터를</a:t>
            </a:r>
            <a:r>
              <a:rPr lang="ko-KR" altLang="en-US" sz="1600" b="1" dirty="0" smtClean="0"/>
              <a:t> 활용한 차단기 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각도값을</a:t>
            </a:r>
            <a:r>
              <a:rPr lang="ko-KR" altLang="en-US" sz="1600" b="1" dirty="0" smtClean="0"/>
              <a:t> 조절</a:t>
            </a:r>
            <a:r>
              <a:rPr lang="en-US" altLang="ko-KR" sz="1600" b="1" dirty="0" smtClean="0"/>
              <a:t>)</a:t>
            </a:r>
            <a:endParaRPr lang="en-US" altLang="ko-KR" sz="16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72" y="1507830"/>
            <a:ext cx="2736304" cy="324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ìë³´ëª¨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791805"/>
            <a:ext cx="306934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53EF4BC-BED2-4BFB-9D3B-15A49F477167}"/>
              </a:ext>
            </a:extLst>
          </p:cNvPr>
          <p:cNvSpPr txBox="1"/>
          <p:nvPr/>
        </p:nvSpPr>
        <p:spPr>
          <a:xfrm>
            <a:off x="179512" y="1923678"/>
            <a:ext cx="14401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1</a:t>
            </a: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.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구현 순서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900" b="1" dirty="0" smtClean="0">
                <a:solidFill>
                  <a:schemeClr val="bg1"/>
                </a:solidFill>
              </a:rPr>
              <a:t>2. 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상세 구현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 startAt="2"/>
            </a:pPr>
            <a:endParaRPr lang="en-US" altLang="ko-KR" sz="900" b="1" dirty="0">
              <a:solidFill>
                <a:schemeClr val="bg1"/>
              </a:solidFill>
            </a:endParaRPr>
          </a:p>
          <a:p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3. 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아이디어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상세 구현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236354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3. </a:t>
            </a:r>
            <a:r>
              <a:rPr lang="ko-KR" altLang="en-US" sz="1600" b="1" dirty="0"/>
              <a:t>초음파센서와 </a:t>
            </a:r>
            <a:r>
              <a:rPr lang="ko-KR" altLang="en-US" sz="1600" b="1" dirty="0" err="1"/>
              <a:t>서보모터를</a:t>
            </a:r>
            <a:r>
              <a:rPr lang="ko-KR" altLang="en-US" sz="1600" b="1" dirty="0"/>
              <a:t> 활용한 일정 거리 시 차단기 작동 유무 </a:t>
            </a:r>
            <a:endParaRPr lang="en-US" altLang="ko-KR" sz="16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55" y="838289"/>
            <a:ext cx="3281422" cy="295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11" y="1707654"/>
            <a:ext cx="3553921" cy="299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53EF4BC-BED2-4BFB-9D3B-15A49F477167}"/>
              </a:ext>
            </a:extLst>
          </p:cNvPr>
          <p:cNvSpPr txBox="1"/>
          <p:nvPr/>
        </p:nvSpPr>
        <p:spPr>
          <a:xfrm>
            <a:off x="179512" y="1923678"/>
            <a:ext cx="14401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1</a:t>
            </a: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.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구현 순서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900" b="1" dirty="0" smtClean="0">
                <a:solidFill>
                  <a:schemeClr val="bg1"/>
                </a:solidFill>
              </a:rPr>
              <a:t>2. 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상세 구현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 startAt="2"/>
            </a:pPr>
            <a:endParaRPr lang="en-US" altLang="ko-KR" sz="900" b="1" dirty="0">
              <a:solidFill>
                <a:schemeClr val="bg1"/>
              </a:solidFill>
            </a:endParaRPr>
          </a:p>
          <a:p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3. 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아이디어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상세 구현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236354"/>
            <a:ext cx="684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 err="1"/>
              <a:t>블루투스</a:t>
            </a:r>
            <a:r>
              <a:rPr lang="ko-KR" altLang="en-US" sz="1600" b="1" dirty="0"/>
              <a:t> 모듈을 사용하여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번화 함께 작동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03598"/>
            <a:ext cx="2520280" cy="351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71550"/>
            <a:ext cx="2844560" cy="267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53EF4BC-BED2-4BFB-9D3B-15A49F477167}"/>
              </a:ext>
            </a:extLst>
          </p:cNvPr>
          <p:cNvSpPr txBox="1"/>
          <p:nvPr/>
        </p:nvSpPr>
        <p:spPr>
          <a:xfrm>
            <a:off x="179512" y="1923678"/>
            <a:ext cx="14401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1</a:t>
            </a: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.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구현 순서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900" b="1" dirty="0" smtClean="0">
                <a:solidFill>
                  <a:schemeClr val="bg1"/>
                </a:solidFill>
              </a:rPr>
              <a:t>2. 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상세 구현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 startAt="2"/>
            </a:pPr>
            <a:endParaRPr lang="en-US" altLang="ko-KR" sz="900" b="1" dirty="0">
              <a:solidFill>
                <a:schemeClr val="bg1"/>
              </a:solidFill>
            </a:endParaRPr>
          </a:p>
          <a:p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3. 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아이디어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상세 구현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236354"/>
            <a:ext cx="684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</a:t>
            </a:r>
            <a:r>
              <a:rPr lang="en-US" altLang="ko-KR" sz="1600" b="1" dirty="0" smtClean="0"/>
              <a:t>. 2</a:t>
            </a:r>
            <a:r>
              <a:rPr lang="ko-KR" altLang="en-US" sz="1600" b="1" dirty="0" smtClean="0"/>
              <a:t>개의 </a:t>
            </a:r>
            <a:r>
              <a:rPr lang="ko-KR" altLang="en-US" sz="1600" b="1" dirty="0" err="1" smtClean="0"/>
              <a:t>블루투스</a:t>
            </a:r>
            <a:r>
              <a:rPr lang="ko-KR" altLang="en-US" sz="1600" b="1" dirty="0" smtClean="0"/>
              <a:t> 모듈을 사용하여 </a:t>
            </a:r>
            <a:r>
              <a:rPr lang="en-US" altLang="ko-KR" sz="1600" b="1" dirty="0" smtClean="0"/>
              <a:t>4</a:t>
            </a:r>
            <a:r>
              <a:rPr lang="ko-KR" altLang="en-US" sz="1600" b="1" dirty="0" smtClean="0"/>
              <a:t>번을 적용 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비콘용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92589"/>
            <a:ext cx="3096344" cy="419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92589"/>
            <a:ext cx="3024336" cy="403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53EF4BC-BED2-4BFB-9D3B-15A49F477167}"/>
              </a:ext>
            </a:extLst>
          </p:cNvPr>
          <p:cNvSpPr txBox="1"/>
          <p:nvPr/>
        </p:nvSpPr>
        <p:spPr>
          <a:xfrm>
            <a:off x="179512" y="1923678"/>
            <a:ext cx="14401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1</a:t>
            </a: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.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구현 순서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900" b="1" dirty="0" smtClean="0">
                <a:solidFill>
                  <a:schemeClr val="bg1"/>
                </a:solidFill>
              </a:rPr>
              <a:t>2. 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상세 구현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 startAt="2"/>
            </a:pPr>
            <a:endParaRPr lang="en-US" altLang="ko-KR" sz="900" b="1" dirty="0">
              <a:solidFill>
                <a:schemeClr val="bg1"/>
              </a:solidFill>
            </a:endParaRPr>
          </a:p>
          <a:p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3. 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아이디어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상세 구현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236354"/>
            <a:ext cx="684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</a:t>
            </a:r>
            <a:r>
              <a:rPr lang="en-US" altLang="ko-KR" sz="1600" b="1" dirty="0" smtClean="0"/>
              <a:t>. 2</a:t>
            </a:r>
            <a:r>
              <a:rPr lang="ko-KR" altLang="en-US" sz="1600" b="1" dirty="0" smtClean="0"/>
              <a:t>개의 </a:t>
            </a:r>
            <a:r>
              <a:rPr lang="ko-KR" altLang="en-US" sz="1600" b="1" dirty="0" err="1" smtClean="0"/>
              <a:t>블루투스</a:t>
            </a:r>
            <a:r>
              <a:rPr lang="ko-KR" altLang="en-US" sz="1600" b="1" dirty="0" smtClean="0"/>
              <a:t> 모듈을 사용하여 </a:t>
            </a:r>
            <a:r>
              <a:rPr lang="en-US" altLang="ko-KR" sz="1600" b="1" dirty="0" smtClean="0"/>
              <a:t>4</a:t>
            </a:r>
            <a:r>
              <a:rPr lang="ko-KR" altLang="en-US" sz="1600" b="1" dirty="0" smtClean="0"/>
              <a:t>번을 적용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차</a:t>
            </a:r>
            <a:r>
              <a:rPr lang="ko-KR" altLang="en-US" sz="1600" b="1" dirty="0"/>
              <a:t>량</a:t>
            </a:r>
            <a:r>
              <a:rPr lang="ko-KR" altLang="en-US" sz="1600" b="1" dirty="0" smtClean="0"/>
              <a:t>용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71550"/>
            <a:ext cx="3744416" cy="381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53EF4BC-BED2-4BFB-9D3B-15A49F477167}"/>
              </a:ext>
            </a:extLst>
          </p:cNvPr>
          <p:cNvSpPr txBox="1"/>
          <p:nvPr/>
        </p:nvSpPr>
        <p:spPr>
          <a:xfrm>
            <a:off x="179512" y="1923678"/>
            <a:ext cx="14401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1</a:t>
            </a: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.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구현 순서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900" b="1" dirty="0" smtClean="0">
                <a:solidFill>
                  <a:schemeClr val="bg1"/>
                </a:solidFill>
              </a:rPr>
              <a:t>2. 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상세 구현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 startAt="2"/>
            </a:pPr>
            <a:endParaRPr lang="en-US" altLang="ko-KR" sz="900" b="1" dirty="0">
              <a:solidFill>
                <a:schemeClr val="bg1"/>
              </a:solidFill>
            </a:endParaRPr>
          </a:p>
          <a:p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3. 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아이디어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아이디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53EF4BC-BED2-4BFB-9D3B-15A49F477167}"/>
              </a:ext>
            </a:extLst>
          </p:cNvPr>
          <p:cNvSpPr txBox="1"/>
          <p:nvPr/>
        </p:nvSpPr>
        <p:spPr>
          <a:xfrm>
            <a:off x="179512" y="1923678"/>
            <a:ext cx="14401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1</a:t>
            </a: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.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구현 순서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2. 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상세 구현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AutoNum type="arabicPeriod" startAt="2"/>
            </a:pPr>
            <a:endParaRPr lang="en-US" altLang="ko-KR" sz="900" b="1" dirty="0">
              <a:solidFill>
                <a:schemeClr val="bg1"/>
              </a:solidFill>
            </a:endParaRPr>
          </a:p>
          <a:p>
            <a:r>
              <a:rPr lang="en-US" altLang="ko-KR" sz="900" b="1" dirty="0" smtClean="0">
                <a:solidFill>
                  <a:schemeClr val="bg1"/>
                </a:solidFill>
              </a:rPr>
              <a:t>3. 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아이디어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79712" y="236354"/>
            <a:ext cx="6768752" cy="4639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장애인 주차위치 까지 동선 알려주기  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장애인 주차구역 </a:t>
            </a:r>
            <a:r>
              <a:rPr lang="en-US" altLang="ko-KR" b="1" dirty="0">
                <a:solidFill>
                  <a:schemeClr val="tx1"/>
                </a:solidFill>
              </a:rPr>
              <a:t>LED </a:t>
            </a:r>
            <a:r>
              <a:rPr lang="ko-KR" altLang="en-US" b="1" dirty="0">
                <a:solidFill>
                  <a:schemeClr val="tx1"/>
                </a:solidFill>
              </a:rPr>
              <a:t>표시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카메라를 이용한 주차 침범 확인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거주자우선주차구역 관리로 변형 적용 가능함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212</Words>
  <Application>Microsoft Office PowerPoint</Application>
  <PresentationFormat>화면 슬라이드 쇼(16:9)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나눔고딕 ExtraBold</vt:lpstr>
      <vt:lpstr>맑은 고딕</vt:lpstr>
      <vt:lpstr>배달의민족 한나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박명철</dc:creator>
  <cp:lastModifiedBy>User</cp:lastModifiedBy>
  <cp:revision>358</cp:revision>
  <dcterms:created xsi:type="dcterms:W3CDTF">2015-08-25T11:20:08Z</dcterms:created>
  <dcterms:modified xsi:type="dcterms:W3CDTF">2018-03-31T13:08:07Z</dcterms:modified>
</cp:coreProperties>
</file>