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413" r:id="rId2"/>
    <p:sldId id="435" r:id="rId3"/>
    <p:sldId id="437" r:id="rId4"/>
    <p:sldId id="431" r:id="rId5"/>
    <p:sldId id="432" r:id="rId6"/>
    <p:sldId id="430" r:id="rId7"/>
    <p:sldId id="433" r:id="rId8"/>
    <p:sldId id="423" r:id="rId9"/>
    <p:sldId id="434" r:id="rId10"/>
    <p:sldId id="436" r:id="rId11"/>
    <p:sldId id="412" r:id="rId12"/>
  </p:sldIdLst>
  <p:sldSz cx="9144000" cy="5143500" type="screen16x9"/>
  <p:notesSz cx="6858000" cy="9144000"/>
  <p:embeddedFontLst>
    <p:embeddedFont>
      <p:font typeface="배달의민족 한나" charset="-127"/>
      <p:regular r:id="rId14"/>
      <p:bold r:id="rId15"/>
    </p:embeddedFont>
    <p:embeddedFont>
      <p:font typeface="나눔고딕 ExtraBold" charset="-127"/>
      <p:bold r:id="rId16"/>
    </p:embeddedFont>
    <p:embeddedFont>
      <p:font typeface="맑은 고딕" pitchFamily="50" charset="-127"/>
      <p:regular r:id="rId17"/>
      <p:bold r:id="rId18"/>
    </p:embeddedFont>
    <p:embeddedFont>
      <p:font typeface="HY견고딕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E6E6E6"/>
    <a:srgbClr val="1E28EA"/>
    <a:srgbClr val="DEDEDE"/>
    <a:srgbClr val="E4E4E4"/>
    <a:srgbClr val="D9D9D9"/>
    <a:srgbClr val="DCDCDC"/>
    <a:srgbClr val="595959"/>
    <a:srgbClr val="47B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>
      <p:cViewPr varScale="1">
        <p:scale>
          <a:sx n="118" d="100"/>
          <a:sy n="118" d="100"/>
        </p:scale>
        <p:origin x="-102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20B3-CF30-433D-AB73-B1AC0AC2BF9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548D-BC30-46C6-B239-4E5E8EF6E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5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8E0E-E987-4689-ADD6-5E33FD4B63A7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033853" y="843558"/>
            <a:ext cx="5770395" cy="1107996"/>
            <a:chOff x="3054211" y="2093386"/>
            <a:chExt cx="3581043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3115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211" y="2093386"/>
              <a:ext cx="3506649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="" xmlns:a16="http://schemas.microsoft.com/office/drawing/2014/main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709" y="2429475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   장애인 주차 구역 관리기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09916" y="987574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주차 구역에 불법 주차를 막기 위한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284" y="18451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Beacon(</a:t>
            </a:r>
            <a:r>
              <a:rPr lang="ko-KR" alt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비콘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71576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권용현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김동영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김민승 김재현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7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533400"/>
            <a:ext cx="4672359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304663" cy="1107996"/>
            <a:chOff x="3058854" y="2093386"/>
            <a:chExt cx="4314217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="" xmlns:a16="http://schemas.microsoft.com/office/drawing/2014/main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526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Q&amp;A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HgAeAMBEQACEQEDEQH/xAAcAAEAAgMBAQEAAAAAAAAAAAAABQYBAwQHAgj/xABKEAABAwMBAwYGDgUNAAAAAAABAAIDBAURBhIhMQcTQVFhsTJCcYGT0RQVFiIjNDVTVHJzkZKhNmKy4fAXJCYzN1J0goOEwcLx/8QAGgEBAAIDAQAAAAAAAAAAAAAAAAMEAQIFBv/EADMRAAICAQIDAwwCAgMAAAAAAAABAgMEESEFEjETFFEVIiMyMzRBUmFxkaGxwVPwgdHh/9oADAMBAAIRAxEAPwD3FAEBWLnrqxWytlpKmaYuhcGyvjhc5jHdRI6VNGiclqivLJri2m+hNWy60F1pvZFuqo6iLpLDwPURxB8qjlFwekiaE4zWsWdmQtTYygCAIAgCAIAgCAIAgCAICk0GzpzU9bba9gNvvVQ+opp3AFvOu8KN3l6FYl6SCkuq/wB1KkfRWOMukv8AdD7r9DtjrxcNM1zrPUkESNjZtRvH1c4HckcjVcti1Qli6S5q3ys1TN11Z/hY56K9wN8KMx83L5ses+RZTon12MPvEN1pIl9N6toL6XQN2qWujzztHONmRpHHA6R/Bwo7KZQ36olqvjZt0fgWEcFEThAEAQBAEAQBAEAQBAQurbSLxYKumDczBhkgcOLZG72kHo396kqlyzTIroc8GjXYKtmpNK008pcPZMGxMWOLXNcPeuwRvByCk12dmhiuXa1J+J3WOjqqC009JXVZq54gWmd3F4ycZ7cYWs2pS1SN4RcYpNkXqjSlNewKmBxo7pFvgrItzgRwDscR3Leu1w2+BHdQrN1szm0lqOpqKuWx39ggvFN+GoaPGb/Hb142tqSXPDoa03Nvs5+sv2WwHKgLJlAEAQBAEAQBAYQBAYPBAU62vfprVM1plYfa66yumoXjhHLjMjD3hWJekr5l1XUqx9FbyPo+hchwVctBAVPX1hluFGy52zMd2t552B7PCcBvLe3s/ep6LFF8sujKuTU5Lmj1RKaTvceoLHT3CMBrnjZkYPFeOI8nSOwhaWVuuTiS029rBSJhRkoQBAEAQBAEAQBACgKpNG24cosO2MttVCZGD9eU7JP4QpulX3KzXNf9kWoFQlkygB4ICgaczpnXFwsch2aO5fzmjzw2t5I7x/lHWrVnpKlP4opVeiudb6PdF/VUuhAEAQBAEAQBAEAKAqsDhTco1Ux+72Zbo3R9pY4g96me9Ovgyutr2vFENadWVMuvauKpc8WyWU0MBx7xkrcked3vvy6lLOlKlNdepDDIbvafToehjeqheCAp/KRaJ6q1w3O2h3tjbH89EWjeW7todvAHHYrGPNKXLLoyrlVuUVKPVEppvVFsv9LE6lqYhUlgMlOXYe09O7pGelR2VSre5JVfCxapk4FGTBAEAQBAEBlAEAQEDqiyT3E0lbbJWQXSheX00rxlpyMOa7sIUtc1HaXRkN1blpKPVdCGtOiZRpqtobpOwV1XUGq56DJ5qTxSCeo963lf56a6LYihjtQal1b1LFp+sqZqTmbnGIrhB7ydo8F5HB7etruP3jiCoppJ+b0J6pNrSXUlVoSDGUBAXfSNkujjJNRMhqeIqKf4OQHryOPnUsLpx2T2IZ0Vy6rci4bnctMSimv03s615DY7k3w4uoTN/wC33rdwjYtYbPwI1OVW03qvEuET2yRtexzXNcMhzTkFVy0faAIAgCAIAgCAIAd4QGt8TX42gDsnI7CgNiAICq8oNnr7xZXMtVRKyoidtc0x5aJhjBad482f+VNROMJ+cVsquc4aQ6la0VRaLrXCintLKe7x+9lp6wucS4cdnO7zYBU1zujvrt9CChUS81rf6npVLBFTQMhp4mRRMGGsY0Bo8gCqNt7svpJLRG1YMhAEAQBAEAQBAEAQBAEAwgIa+6atd7aHVlMBO3BZURHYlYRwIcOpSQtnDoyKymFnVbnRaGV9PEaW4P58xYEdUBgyt/WHQ4dPQePWBrLRvVG0FJLRkitTcIAgCArz9babjqDA67QbQOC4ZLfxYwpexs010IHk1J6cxO088VTCyaCRkkTxlr2OyHDrBUbWj0ZMmmtUbFgyEAQBAaKmrp6VodUTRxg8NtwGVFZdXUtZtL7m0ISm9IrU5fby1/TYfxKHv+L/AJF+SXut3yMe3tr+mw/iTv8Ai/5EO63/ACM6aWtpqxjn0srZWtOCWngVNVdXata3qRzrnB6SWhipr6Sl3VFRFGepzwD9yxZkVVevJIQqnP1U2c/t5bPpsP4lF3/F/wAi/JJ3W75GfTLzbXuDW1sGT1vAWVm4z6WL8mHj3LrFnaHggEbweGFZTT3RC9jjiu1BNMIYqqN0pOAwHflQRy6JS5IyWpLKiyMeZx2Pz7La3xafgur8htRUuhiHQQ0bz9+7zFeiU9Z8ngeYdWlSm/iev8lsmzomndI7DWSS7ydzRtlc3K9qzr4T9Cix0d3t1bNzNHX008mNrYjlDjjrwoXGS3aLKnFvRM7lqbGirqoKOB09XNHDE3i95wB51lJvZGG0lqzVRXKiuAeaCrhqAzAcYnh2zlHGUeqMRnGXRlDcHXbUHN1MjvhJi3I8UZO4LxbTys3lm+rZ6NaUY3NFfAtI0pa+kTH/AFF3lwfFXwf5OZ5Qv+g9ylr/ALs3pCs+SMTw/Zjyjf4o6PYcNktVY6i2hhjpBtnPvtnd3BS9jDCx59l4NkfaSyLY8/0RTbLRe3F05uolfvaXvfxJx/6vNYWP3y/Sx/VnZybe71axRavcnbOqb0i73kbF8H+TleUb/ocV20vRQUE89M6Vj4mF+92Q7AzhV8vhNEKZThqmlqTUcQtlYoy6M+ND1MrnVNM55dExoc0Hxd/QtOB2zfPBvZG3E64rSa6kTY/0mg+2d3Fc/B9/X3f9lvK91f2X9HByp0EVr01Y6CnHwUDywHrw3j5zvXv8STlZJs8ZnRUKoxRM8n/9m8n1ajvco8j25Ni+7/kpvI+P6W/7STvarOX7Mp8P9q/se2rmHZKpyn/oXXeWP9sKfG9qirmexZXORT4tdcfOR9xU+b6yK/DvVZPXHTVXFWmrtcgJL9trScOaew8CvH5PCro29rjvfqenpzq3X2dqNgn1YB8WjPl5v1qRW8V+Vfr/ALNeTA+b+TTPfL7bntNwpY9hx3ZGM9mQSFFZxDOx2u2itDeOLjW+zkS0txjuem6yoiBb8C9rmHxXY4K/PJjk4U7I+DKiplTkxhLxRXtFfLJ+xd3tXI4J7y/s/wCjpcS9j/yXzK9WcI4r18j1/wDhpP2Sq2X7vZ9n/BLj+2h91/JWNC/Har7JveuHwL15/ZHT4n6kSPsf6TQfbP7iqeD7+vu/7LGV7q/sv6NfLT8mWz7d/wCyve4PrM8dxH1ESHJ1G+bk95qMZfJz7Wg9ZJAWmTortX9CXFWuPt9Tz/k+uVPp/VPOXYupmtifC/aacsdkcRx6FcyIuyvzdzn4k1Vb5+x6uNb6ax8sU35+pc/sLPA6veavmK9r/VFkuWlquloblBNO8s2WNzk4cOxTY9U42JtFfKvrlU0pHJyKfFrr9ePuK3zeqNOHeoy8u1BamuLXVbNppwRh3qXEfEMVPRzO2sS9rVRMe6K0/TGfhd6ljyji/OO5X/KQOrLvR11LFBSSGRwk2y4NIAGCOnyrk8WzKbq1Ct676/ov4GNZVNzmtDo0/SzO0tWs2DtT84YwfG96B3gqbApn5PnHTd66fj/whyrI96i/DQhNOV0duujZanabGWuY443t4epcvhuRHHv5rOj2L+ZU7qtIE5e7y1zOetd2DXDwodnwvJu4rq5ucuXnx7d/Ao42K0+W2v8A5OKPUzprRVUtcHOmfE5jJGjwsjG/q4qrHi3Pjzrt6tPcmlgctsZ19NTboWN/P1UuydjZDc9Gc5wpeBxes5abbGvE5LSMSKp3+1eoBJVNcBFM4uAG/Bzv/Nc6Eu65vNZ8Gy1NdvjaQ+KLnfdP26/xRRXOEysicXMAeW4JGOhe2hZKG8TzNlMLNpGy1W2hsFt9i0bTFTRlz8OcXYzvO8pKUpvVm0IRrjyx6FcudfoO7yc7cKi2zSY/rOD8fWG9SxV8PVTK85Y0/WaI32Dya/P0fp3+tb82T9SPkw/oQWsY9EwWd7bEYpK97mhnNPe7ZGd5Odw3KWl3ufndCDJWMq/M6k1yL08rbdcZywiOSZrWOPSQN+PvC0zX5yRLw5PkbLg/TFre5znQOJcck84VwXwrFk9XH9s7izr0tEzHuWtPzDvSOWPJOJ8v7Znv9/j+jZDpy1wu2m0rXEcNslw+4qSHDcWD1UDSWZfJaORKBuBgYHkV3TToViPrLHbqx5fNTN2zxcwlpPlxxVS7Ax7nrKO/4LFeVdXtGWxze5W1fMyelcoPJGJ8v7ZJ3+/x/RxXbSkDqfatrdiZniFxIf8AvVbL4PW4a07Nfsmo4hNS0t3Rt0065UjG0ldRvbEPAkGN3Yd/5qXh3eakqrYbfB7fs0y+xm+euW5MVlupK7BqqdkhG4OI3jz8V0Lcam5efFMqV3WV+o9DrU5GfE0TZonxvzsvaWnHUUT0ephrVaFPHJlpoDHMVHpyrHerfEq9yp8DP8mWmvmKj05TvVviO5U+Btp+TjTMMgeaOSXHiyTOI+7KPKtfxMrCpT10LRTU8NLCyCmiZFEwYaxjcNaOwKBtt6sspJLRG1YMhAEAQBAEAwgMYCAyg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HgAeAMBEQACEQEDEQH/xAAcAAEAAgMBAQEAAAAAAAAAAAAABQYBAwQHAgj/xABKEAABAwMBAwYGDgUNAAAAAAABAAIDBAURBhIhMQcTQVFhsTJCcYGT0RQVFiIjNDVTVHJzkZKhNmKy4fAXJCYzN1J0goOEwcLx/8QAGgEBAAIDAQAAAAAAAAAAAAAAAAMEAQIFBv/EADMRAAICAQIDAwwCAgMAAAAAAAABAgMEESEFEjETFFEVIiMyMzRBUmFxkaGxwVPwgdHh/9oADAMBAAIRAxEAPwD3FAEBWLnrqxWytlpKmaYuhcGyvjhc5jHdRI6VNGiclqivLJri2m+hNWy60F1pvZFuqo6iLpLDwPURxB8qjlFwekiaE4zWsWdmQtTYygCAIAgCAIAgCAIAgCAICk0GzpzU9bba9gNvvVQ+opp3AFvOu8KN3l6FYl6SCkuq/wB1KkfRWOMukv8AdD7r9DtjrxcNM1zrPUkESNjZtRvH1c4HckcjVcti1Qli6S5q3ys1TN11Z/hY56K9wN8KMx83L5ses+RZTon12MPvEN1pIl9N6toL6XQN2qWujzztHONmRpHHA6R/Bwo7KZQ36olqvjZt0fgWEcFEThAEAQBAEAQBAEAQBAQurbSLxYKumDczBhkgcOLZG72kHo396kqlyzTIroc8GjXYKtmpNK008pcPZMGxMWOLXNcPeuwRvByCk12dmhiuXa1J+J3WOjqqC009JXVZq54gWmd3F4ycZ7cYWs2pS1SN4RcYpNkXqjSlNewKmBxo7pFvgrItzgRwDscR3Leu1w2+BHdQrN1szm0lqOpqKuWx39ggvFN+GoaPGb/Hb142tqSXPDoa03Nvs5+sv2WwHKgLJlAEAQBAEAQBAYQBAYPBAU62vfprVM1plYfa66yumoXjhHLjMjD3hWJekr5l1XUqx9FbyPo+hchwVctBAVPX1hluFGy52zMd2t552B7PCcBvLe3s/ep6LFF8sujKuTU5Lmj1RKaTvceoLHT3CMBrnjZkYPFeOI8nSOwhaWVuuTiS029rBSJhRkoQBAEAQBAEAQBACgKpNG24cosO2MttVCZGD9eU7JP4QpulX3KzXNf9kWoFQlkygB4ICgaczpnXFwsch2aO5fzmjzw2t5I7x/lHWrVnpKlP4opVeiudb6PdF/VUuhAEAQBAEAQBAEAKAqsDhTco1Ux+72Zbo3R9pY4g96me9Ovgyutr2vFENadWVMuvauKpc8WyWU0MBx7xkrcked3vvy6lLOlKlNdepDDIbvafToehjeqheCAp/KRaJ6q1w3O2h3tjbH89EWjeW7todvAHHYrGPNKXLLoyrlVuUVKPVEppvVFsv9LE6lqYhUlgMlOXYe09O7pGelR2VSre5JVfCxapk4FGTBAEAQBAEBlAEAQEDqiyT3E0lbbJWQXSheX00rxlpyMOa7sIUtc1HaXRkN1blpKPVdCGtOiZRpqtobpOwV1XUGq56DJ5qTxSCeo963lf56a6LYihjtQal1b1LFp+sqZqTmbnGIrhB7ydo8F5HB7etruP3jiCoppJ+b0J6pNrSXUlVoSDGUBAXfSNkujjJNRMhqeIqKf4OQHryOPnUsLpx2T2IZ0Vy6rci4bnctMSimv03s615DY7k3w4uoTN/wC33rdwjYtYbPwI1OVW03qvEuET2yRtexzXNcMhzTkFVy0faAIAgCAIAgCAIAd4QGt8TX42gDsnI7CgNiAICq8oNnr7xZXMtVRKyoidtc0x5aJhjBad482f+VNROMJ+cVsquc4aQ6la0VRaLrXCintLKe7x+9lp6wucS4cdnO7zYBU1zujvrt9CChUS81rf6npVLBFTQMhp4mRRMGGsY0Bo8gCqNt7svpJLRG1YMhAEAQBAEAQBAEAQBAEAwgIa+6atd7aHVlMBO3BZURHYlYRwIcOpSQtnDoyKymFnVbnRaGV9PEaW4P58xYEdUBgyt/WHQ4dPQePWBrLRvVG0FJLRkitTcIAgCArz9babjqDA67QbQOC4ZLfxYwpexs010IHk1J6cxO088VTCyaCRkkTxlr2OyHDrBUbWj0ZMmmtUbFgyEAQBAaKmrp6VodUTRxg8NtwGVFZdXUtZtL7m0ISm9IrU5fby1/TYfxKHv+L/AJF+SXut3yMe3tr+mw/iTv8Ai/5EO63/ACM6aWtpqxjn0srZWtOCWngVNVdXata3qRzrnB6SWhipr6Sl3VFRFGepzwD9yxZkVVevJIQqnP1U2c/t5bPpsP4lF3/F/wAi/JJ3W75GfTLzbXuDW1sGT1vAWVm4z6WL8mHj3LrFnaHggEbweGFZTT3RC9jjiu1BNMIYqqN0pOAwHflQRy6JS5IyWpLKiyMeZx2Pz7La3xafgur8htRUuhiHQQ0bz9+7zFeiU9Z8ngeYdWlSm/iev8lsmzomndI7DWSS7ydzRtlc3K9qzr4T9Cix0d3t1bNzNHX008mNrYjlDjjrwoXGS3aLKnFvRM7lqbGirqoKOB09XNHDE3i95wB51lJvZGG0lqzVRXKiuAeaCrhqAzAcYnh2zlHGUeqMRnGXRlDcHXbUHN1MjvhJi3I8UZO4LxbTys3lm+rZ6NaUY3NFfAtI0pa+kTH/AFF3lwfFXwf5OZ5Qv+g9ylr/ALs3pCs+SMTw/Zjyjf4o6PYcNktVY6i2hhjpBtnPvtnd3BS9jDCx59l4NkfaSyLY8/0RTbLRe3F05uolfvaXvfxJx/6vNYWP3y/Sx/VnZybe71axRavcnbOqb0i73kbF8H+TleUb/ocV20vRQUE89M6Vj4mF+92Q7AzhV8vhNEKZThqmlqTUcQtlYoy6M+ND1MrnVNM55dExoc0Hxd/QtOB2zfPBvZG3E64rSa6kTY/0mg+2d3Fc/B9/X3f9lvK91f2X9HByp0EVr01Y6CnHwUDywHrw3j5zvXv8STlZJs8ZnRUKoxRM8n/9m8n1ajvco8j25Ni+7/kpvI+P6W/7STvarOX7Mp8P9q/se2rmHZKpyn/oXXeWP9sKfG9qirmexZXORT4tdcfOR9xU+b6yK/DvVZPXHTVXFWmrtcgJL9trScOaew8CvH5PCro29rjvfqenpzq3X2dqNgn1YB8WjPl5v1qRW8V+Vfr/ALNeTA+b+TTPfL7bntNwpY9hx3ZGM9mQSFFZxDOx2u2itDeOLjW+zkS0txjuem6yoiBb8C9rmHxXY4K/PJjk4U7I+DKiplTkxhLxRXtFfLJ+xd3tXI4J7y/s/wCjpcS9j/yXzK9WcI4r18j1/wDhpP2Sq2X7vZ9n/BLj+2h91/JWNC/Har7JveuHwL15/ZHT4n6kSPsf6TQfbP7iqeD7+vu/7LGV7q/sv6NfLT8mWz7d/wCyve4PrM8dxH1ESHJ1G+bk95qMZfJz7Wg9ZJAWmTortX9CXFWuPt9Tz/k+uVPp/VPOXYupmtifC/aacsdkcRx6FcyIuyvzdzn4k1Vb5+x6uNb6ax8sU35+pc/sLPA6veavmK9r/VFkuWlquloblBNO8s2WNzk4cOxTY9U42JtFfKvrlU0pHJyKfFrr9ePuK3zeqNOHeoy8u1BamuLXVbNppwRh3qXEfEMVPRzO2sS9rVRMe6K0/TGfhd6ljyji/OO5X/KQOrLvR11LFBSSGRwk2y4NIAGCOnyrk8WzKbq1Ct676/ov4GNZVNzmtDo0/SzO0tWs2DtT84YwfG96B3gqbApn5PnHTd66fj/whyrI96i/DQhNOV0duujZanabGWuY443t4epcvhuRHHv5rOj2L+ZU7qtIE5e7y1zOetd2DXDwodnwvJu4rq5ucuXnx7d/Ao42K0+W2v8A5OKPUzprRVUtcHOmfE5jJGjwsjG/q4qrHi3Pjzrt6tPcmlgctsZ19NTboWN/P1UuydjZDc9Gc5wpeBxes5abbGvE5LSMSKp3+1eoBJVNcBFM4uAG/Bzv/Nc6Eu65vNZ8Gy1NdvjaQ+KLnfdP26/xRRXOEysicXMAeW4JGOhe2hZKG8TzNlMLNpGy1W2hsFt9i0bTFTRlz8OcXYzvO8pKUpvVm0IRrjyx6FcudfoO7yc7cKi2zSY/rOD8fWG9SxV8PVTK85Y0/WaI32Dya/P0fp3+tb82T9SPkw/oQWsY9EwWd7bEYpK97mhnNPe7ZGd5Odw3KWl3ufndCDJWMq/M6k1yL08rbdcZywiOSZrWOPSQN+PvC0zX5yRLw5PkbLg/TFre5znQOJcck84VwXwrFk9XH9s7izr0tEzHuWtPzDvSOWPJOJ8v7Znv9/j+jZDpy1wu2m0rXEcNslw+4qSHDcWD1UDSWZfJaORKBuBgYHkV3TToViPrLHbqx5fNTN2zxcwlpPlxxVS7Ax7nrKO/4LFeVdXtGWxze5W1fMyelcoPJGJ8v7ZJ3+/x/RxXbSkDqfatrdiZniFxIf8AvVbL4PW4a07Nfsmo4hNS0t3Rt0065UjG0ldRvbEPAkGN3Yd/5qXh3eakqrYbfB7fs0y+xm+euW5MVlupK7BqqdkhG4OI3jz8V0Lcam5efFMqV3WV+o9DrU5GfE0TZonxvzsvaWnHUUT0ephrVaFPHJlpoDHMVHpyrHerfEq9yp8DP8mWmvmKj05TvVviO5U+Btp+TjTMMgeaOSXHiyTOI+7KPKtfxMrCpT10LRTU8NLCyCmiZFEwYaxjcNaOwKBtt6sspJLRG1YMhAEAQBAEAwgMYCAygP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ySQL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33" y="2975669"/>
            <a:ext cx="151447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6788871" y="2115555"/>
            <a:ext cx="1583845" cy="1922536"/>
            <a:chOff x="6788871" y="2115555"/>
            <a:chExt cx="1583845" cy="1922536"/>
          </a:xfrm>
        </p:grpSpPr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228" y="2115555"/>
              <a:ext cx="1577488" cy="835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71" y="2951473"/>
              <a:ext cx="1583845" cy="10866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5473"/>
            <a:ext cx="1077813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9436"/>
            <a:ext cx="1130213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5132" idx="3"/>
            <a:endCxn id="5131" idx="1"/>
          </p:cNvCxnSpPr>
          <p:nvPr/>
        </p:nvCxnSpPr>
        <p:spPr>
          <a:xfrm>
            <a:off x="4766109" y="975500"/>
            <a:ext cx="814003" cy="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131" idx="3"/>
            <a:endCxn id="5129" idx="0"/>
          </p:cNvCxnSpPr>
          <p:nvPr/>
        </p:nvCxnSpPr>
        <p:spPr>
          <a:xfrm>
            <a:off x="6657925" y="981537"/>
            <a:ext cx="926047" cy="113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130" idx="1"/>
            <a:endCxn id="5128" idx="3"/>
          </p:cNvCxnSpPr>
          <p:nvPr/>
        </p:nvCxnSpPr>
        <p:spPr>
          <a:xfrm flipH="1">
            <a:off x="3932908" y="3494782"/>
            <a:ext cx="2855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HgAeAMBEQACEQEDEQH/xAAcAAEAAgMBAQEAAAAAAAAAAAAABQYBAwQHAgj/xABKEAABAwMBAwYGDgUNAAAAAAABAAIDBAURBhIhMQcTQVFhsTJCcYGT0RQVFiIjNDVTVHJzkZKhNmKy4fAXJCYzN1J0goOEwcLx/8QAGgEBAAIDAQAAAAAAAAAAAAAAAAMEAQIFBv/EADMRAAICAQIDAwwCAgMAAAAAAAABAgMEESEFEjETFFEVIiMyMzRBUmFxkaGxwVPwgdHh/9oADAMBAAIRAxEAPwD3FAEBWLnrqxWytlpKmaYuhcGyvjhc5jHdRI6VNGiclqivLJri2m+hNWy60F1pvZFuqo6iLpLDwPURxB8qjlFwekiaE4zWsWdmQtTYygCAIAgCAIAgCAIAgCAICk0GzpzU9bba9gNvvVQ+opp3AFvOu8KN3l6FYl6SCkuq/wB1KkfRWOMukv8AdD7r9DtjrxcNM1zrPUkESNjZtRvH1c4HckcjVcti1Qli6S5q3ys1TN11Z/hY56K9wN8KMx83L5ses+RZTon12MPvEN1pIl9N6toL6XQN2qWujzztHONmRpHHA6R/Bwo7KZQ36olqvjZt0fgWEcFEThAEAQBAEAQBAEAQBAQurbSLxYKumDczBhkgcOLZG72kHo396kqlyzTIroc8GjXYKtmpNK008pcPZMGxMWOLXNcPeuwRvByCk12dmhiuXa1J+J3WOjqqC009JXVZq54gWmd3F4ycZ7cYWs2pS1SN4RcYpNkXqjSlNewKmBxo7pFvgrItzgRwDscR3Leu1w2+BHdQrN1szm0lqOpqKuWx39ggvFN+GoaPGb/Hb142tqSXPDoa03Nvs5+sv2WwHKgLJlAEAQBAEAQBAYQBAYPBAU62vfprVM1plYfa66yumoXjhHLjMjD3hWJekr5l1XUqx9FbyPo+hchwVctBAVPX1hluFGy52zMd2t552B7PCcBvLe3s/ep6LFF8sujKuTU5Lmj1RKaTvceoLHT3CMBrnjZkYPFeOI8nSOwhaWVuuTiS029rBSJhRkoQBAEAQBAEAQBACgKpNG24cosO2MttVCZGD9eU7JP4QpulX3KzXNf9kWoFQlkygB4ICgaczpnXFwsch2aO5fzmjzw2t5I7x/lHWrVnpKlP4opVeiudb6PdF/VUuhAEAQBAEAQBAEAKAqsDhTco1Ux+72Zbo3R9pY4g96me9Ovgyutr2vFENadWVMuvauKpc8WyWU0MBx7xkrcked3vvy6lLOlKlNdepDDIbvafToehjeqheCAp/KRaJ6q1w3O2h3tjbH89EWjeW7todvAHHYrGPNKXLLoyrlVuUVKPVEppvVFsv9LE6lqYhUlgMlOXYe09O7pGelR2VSre5JVfCxapk4FGTBAEAQBAEBlAEAQEDqiyT3E0lbbJWQXSheX00rxlpyMOa7sIUtc1HaXRkN1blpKPVdCGtOiZRpqtobpOwV1XUGq56DJ5qTxSCeo963lf56a6LYihjtQal1b1LFp+sqZqTmbnGIrhB7ydo8F5HB7etruP3jiCoppJ+b0J6pNrSXUlVoSDGUBAXfSNkujjJNRMhqeIqKf4OQHryOPnUsLpx2T2IZ0Vy6rci4bnctMSimv03s615DY7k3w4uoTN/wC33rdwjYtYbPwI1OVW03qvEuET2yRtexzXNcMhzTkFVy0faAIAgCAIAgCAIAd4QGt8TX42gDsnI7CgNiAICq8oNnr7xZXMtVRKyoidtc0x5aJhjBad482f+VNROMJ+cVsquc4aQ6la0VRaLrXCintLKe7x+9lp6wucS4cdnO7zYBU1zujvrt9CChUS81rf6npVLBFTQMhp4mRRMGGsY0Bo8gCqNt7svpJLRG1YMhAEAQBAEAQBAEAQBAEAwgIa+6atd7aHVlMBO3BZURHYlYRwIcOpSQtnDoyKymFnVbnRaGV9PEaW4P58xYEdUBgyt/WHQ4dPQePWBrLRvVG0FJLRkitTcIAgCArz9babjqDA67QbQOC4ZLfxYwpexs010IHk1J6cxO088VTCyaCRkkTxlr2OyHDrBUbWj0ZMmmtUbFgyEAQBAaKmrp6VodUTRxg8NtwGVFZdXUtZtL7m0ISm9IrU5fby1/TYfxKHv+L/AJF+SXut3yMe3tr+mw/iTv8Ai/5EO63/ACM6aWtpqxjn0srZWtOCWngVNVdXata3qRzrnB6SWhipr6Sl3VFRFGepzwD9yxZkVVevJIQqnP1U2c/t5bPpsP4lF3/F/wAi/JJ3W75GfTLzbXuDW1sGT1vAWVm4z6WL8mHj3LrFnaHggEbweGFZTT3RC9jjiu1BNMIYqqN0pOAwHflQRy6JS5IyWpLKiyMeZx2Pz7La3xafgur8htRUuhiHQQ0bz9+7zFeiU9Z8ngeYdWlSm/iev8lsmzomndI7DWSS7ydzRtlc3K9qzr4T9Cix0d3t1bNzNHX008mNrYjlDjjrwoXGS3aLKnFvRM7lqbGirqoKOB09XNHDE3i95wB51lJvZGG0lqzVRXKiuAeaCrhqAzAcYnh2zlHGUeqMRnGXRlDcHXbUHN1MjvhJi3I8UZO4LxbTys3lm+rZ6NaUY3NFfAtI0pa+kTH/AFF3lwfFXwf5OZ5Qv+g9ylr/ALs3pCs+SMTw/Zjyjf4o6PYcNktVY6i2hhjpBtnPvtnd3BS9jDCx59l4NkfaSyLY8/0RTbLRe3F05uolfvaXvfxJx/6vNYWP3y/Sx/VnZybe71axRavcnbOqb0i73kbF8H+TleUb/ocV20vRQUE89M6Vj4mF+92Q7AzhV8vhNEKZThqmlqTUcQtlYoy6M+ND1MrnVNM55dExoc0Hxd/QtOB2zfPBvZG3E64rSa6kTY/0mg+2d3Fc/B9/X3f9lvK91f2X9HByp0EVr01Y6CnHwUDywHrw3j5zvXv8STlZJs8ZnRUKoxRM8n/9m8n1ajvco8j25Ni+7/kpvI+P6W/7STvarOX7Mp8P9q/se2rmHZKpyn/oXXeWP9sKfG9qirmexZXORT4tdcfOR9xU+b6yK/DvVZPXHTVXFWmrtcgJL9trScOaew8CvH5PCro29rjvfqenpzq3X2dqNgn1YB8WjPl5v1qRW8V+Vfr/ALNeTA+b+TTPfL7bntNwpY9hx3ZGM9mQSFFZxDOx2u2itDeOLjW+zkS0txjuem6yoiBb8C9rmHxXY4K/PJjk4U7I+DKiplTkxhLxRXtFfLJ+xd3tXI4J7y/s/wCjpcS9j/yXzK9WcI4r18j1/wDhpP2Sq2X7vZ9n/BLj+2h91/JWNC/Har7JveuHwL15/ZHT4n6kSPsf6TQfbP7iqeD7+vu/7LGV7q/sv6NfLT8mWz7d/wCyve4PrM8dxH1ESHJ1G+bk95qMZfJz7Wg9ZJAWmTortX9CXFWuPt9Tz/k+uVPp/VPOXYupmtifC/aacsdkcRx6FcyIuyvzdzn4k1Vb5+x6uNb6ax8sU35+pc/sLPA6veavmK9r/VFkuWlquloblBNO8s2WNzk4cOxTY9U42JtFfKvrlU0pHJyKfFrr9ePuK3zeqNOHeoy8u1BamuLXVbNppwRh3qXEfEMVPRzO2sS9rVRMe6K0/TGfhd6ljyji/OO5X/KQOrLvR11LFBSSGRwk2y4NIAGCOnyrk8WzKbq1Ct676/ov4GNZVNzmtDo0/SzO0tWs2DtT84YwfG96B3gqbApn5PnHTd66fj/whyrI96i/DQhNOV0duujZanabGWuY443t4epcvhuRHHv5rOj2L+ZU7qtIE5e7y1zOetd2DXDwodnwvJu4rq5ucuXnx7d/Ao42K0+W2v8A5OKPUzprRVUtcHOmfE5jJGjwsjG/q4qrHi3Pjzrt6tPcmlgctsZ19NTboWN/P1UuydjZDc9Gc5wpeBxes5abbGvE5LSMSKp3+1eoBJVNcBFM4uAG/Bzv/Nc6Eu65vNZ8Gy1NdvjaQ+KLnfdP26/xRRXOEysicXMAeW4JGOhe2hZKG8TzNlMLNpGy1W2hsFt9i0bTFTRlz8OcXYzvO8pKUpvVm0IRrjyx6FcudfoO7yc7cKi2zSY/rOD8fWG9SxV8PVTK85Y0/WaI32Dya/P0fp3+tb82T9SPkw/oQWsY9EwWd7bEYpK97mhnNPe7ZGd5Odw3KWl3ufndCDJWMq/M6k1yL08rbdcZywiOSZrWOPSQN+PvC0zX5yRLw5PkbLg/TFre5znQOJcck84VwXwrFk9XH9s7izr0tEzHuWtPzDvSOWPJOJ8v7Znv9/j+jZDpy1wu2m0rXEcNslw+4qSHDcWD1UDSWZfJaORKBuBgYHkV3TToViPrLHbqx5fNTN2zxcwlpPlxxVS7Ax7nrKO/4LFeVdXtGWxze5W1fMyelcoPJGJ8v7ZJ3+/x/RxXbSkDqfatrdiZniFxIf8AvVbL4PW4a07Nfsmo4hNS0t3Rt0065UjG0ldRvbEPAkGN3Yd/5qXh3eakqrYbfB7fs0y+xm+euW5MVlupK7BqqdkhG4OI3jz8V0Lcam5efFMqV3WV+o9DrU5GfE0TZonxvzsvaWnHUUT0ephrVaFPHJlpoDHMVHpyrHerfEq9yp8DP8mWmvmKj05TvVviO5U+Btp+TjTMMgeaOSXHiyTOI+7KPKtfxMrCpT10LRTU8NLCyCmiZFEwYaxjcNaOwKBtt6sspJLRG1YMhAEAQBAEAwgMYCAyg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HgAeAMBEQACEQEDEQH/xAAcAAEAAgMBAQEAAAAAAAAAAAAABQYBAwQHAgj/xABKEAABAwMBAwYGDgUNAAAAAAABAAIDBAURBhIhMQcTQVFhsTJCcYGT0RQVFiIjNDVTVHJzkZKhNmKy4fAXJCYzN1J0goOEwcLx/8QAGgEBAAIDAQAAAAAAAAAAAAAAAAMEAQIFBv/EADMRAAICAQIDAwwCAgMAAAAAAAABAgMEESEFEjETFFEVIiMyMzRBUmFxkaGxwVPwgdHh/9oADAMBAAIRAxEAPwD3FAEBWLnrqxWytlpKmaYuhcGyvjhc5jHdRI6VNGiclqivLJri2m+hNWy60F1pvZFuqo6iLpLDwPURxB8qjlFwekiaE4zWsWdmQtTYygCAIAgCAIAgCAIAgCAICk0GzpzU9bba9gNvvVQ+opp3AFvOu8KN3l6FYl6SCkuq/wB1KkfRWOMukv8AdD7r9DtjrxcNM1zrPUkESNjZtRvH1c4HckcjVcti1Qli6S5q3ys1TN11Z/hY56K9wN8KMx83L5ses+RZTon12MPvEN1pIl9N6toL6XQN2qWujzztHONmRpHHA6R/Bwo7KZQ36olqvjZt0fgWEcFEThAEAQBAEAQBAEAQBAQurbSLxYKumDczBhkgcOLZG72kHo396kqlyzTIroc8GjXYKtmpNK008pcPZMGxMWOLXNcPeuwRvByCk12dmhiuXa1J+J3WOjqqC009JXVZq54gWmd3F4ycZ7cYWs2pS1SN4RcYpNkXqjSlNewKmBxo7pFvgrItzgRwDscR3Leu1w2+BHdQrN1szm0lqOpqKuWx39ggvFN+GoaPGb/Hb142tqSXPDoa03Nvs5+sv2WwHKgLJlAEAQBAEAQBAYQBAYPBAU62vfprVM1plYfa66yumoXjhHLjMjD3hWJekr5l1XUqx9FbyPo+hchwVctBAVPX1hluFGy52zMd2t552B7PCcBvLe3s/ep6LFF8sujKuTU5Lmj1RKaTvceoLHT3CMBrnjZkYPFeOI8nSOwhaWVuuTiS029rBSJhRkoQBAEAQBAEAQBACgKpNG24cosO2MttVCZGD9eU7JP4QpulX3KzXNf9kWoFQlkygB4ICgaczpnXFwsch2aO5fzmjzw2t5I7x/lHWrVnpKlP4opVeiudb6PdF/VUuhAEAQBAEAQBAEAKAqsDhTco1Ux+72Zbo3R9pY4g96me9Ovgyutr2vFENadWVMuvauKpc8WyWU0MBx7xkrcked3vvy6lLOlKlNdepDDIbvafToehjeqheCAp/KRaJ6q1w3O2h3tjbH89EWjeW7todvAHHYrGPNKXLLoyrlVuUVKPVEppvVFsv9LE6lqYhUlgMlOXYe09O7pGelR2VSre5JVfCxapk4FGTBAEAQBAEBlAEAQEDqiyT3E0lbbJWQXSheX00rxlpyMOa7sIUtc1HaXRkN1blpKPVdCGtOiZRpqtobpOwV1XUGq56DJ5qTxSCeo963lf56a6LYihjtQal1b1LFp+sqZqTmbnGIrhB7ydo8F5HB7etruP3jiCoppJ+b0J6pNrSXUlVoSDGUBAXfSNkujjJNRMhqeIqKf4OQHryOPnUsLpx2T2IZ0Vy6rci4bnctMSimv03s615DY7k3w4uoTN/wC33rdwjYtYbPwI1OVW03qvEuET2yRtexzXNcMhzTkFVy0faAIAgCAIAgCAIAd4QGt8TX42gDsnI7CgNiAICq8oNnr7xZXMtVRKyoidtc0x5aJhjBad482f+VNROMJ+cVsquc4aQ6la0VRaLrXCintLKe7x+9lp6wucS4cdnO7zYBU1zujvrt9CChUS81rf6npVLBFTQMhp4mRRMGGsY0Bo8gCqNt7svpJLRG1YMhAEAQBAEAQBAEAQBAEAwgIa+6atd7aHVlMBO3BZURHYlYRwIcOpSQtnDoyKymFnVbnRaGV9PEaW4P58xYEdUBgyt/WHQ4dPQePWBrLRvVG0FJLRkitTcIAgCArz9babjqDA67QbQOC4ZLfxYwpexs010IHk1J6cxO088VTCyaCRkkTxlr2OyHDrBUbWj0ZMmmtUbFgyEAQBAaKmrp6VodUTRxg8NtwGVFZdXUtZtL7m0ISm9IrU5fby1/TYfxKHv+L/AJF+SXut3yMe3tr+mw/iTv8Ai/5EO63/ACM6aWtpqxjn0srZWtOCWngVNVdXata3qRzrnB6SWhipr6Sl3VFRFGepzwD9yxZkVVevJIQqnP1U2c/t5bPpsP4lF3/F/wAi/JJ3W75GfTLzbXuDW1sGT1vAWVm4z6WL8mHj3LrFnaHggEbweGFZTT3RC9jjiu1BNMIYqqN0pOAwHflQRy6JS5IyWpLKiyMeZx2Pz7La3xafgur8htRUuhiHQQ0bz9+7zFeiU9Z8ngeYdWlSm/iev8lsmzomndI7DWSS7ydzRtlc3K9qzr4T9Cix0d3t1bNzNHX008mNrYjlDjjrwoXGS3aLKnFvRM7lqbGirqoKOB09XNHDE3i95wB51lJvZGG0lqzVRXKiuAeaCrhqAzAcYnh2zlHGUeqMRnGXRlDcHXbUHN1MjvhJi3I8UZO4LxbTys3lm+rZ6NaUY3NFfAtI0pa+kTH/AFF3lwfFXwf5OZ5Qv+g9ylr/ALs3pCs+SMTw/Zjyjf4o6PYcNktVY6i2hhjpBtnPvtnd3BS9jDCx59l4NkfaSyLY8/0RTbLRe3F05uolfvaXvfxJx/6vNYWP3y/Sx/VnZybe71axRavcnbOqb0i73kbF8H+TleUb/ocV20vRQUE89M6Vj4mF+92Q7AzhV8vhNEKZThqmlqTUcQtlYoy6M+ND1MrnVNM55dExoc0Hxd/QtOB2zfPBvZG3E64rSa6kTY/0mg+2d3Fc/B9/X3f9lvK91f2X9HByp0EVr01Y6CnHwUDywHrw3j5zvXv8STlZJs8ZnRUKoxRM8n/9m8n1ajvco8j25Ni+7/kpvI+P6W/7STvarOX7Mp8P9q/se2rmHZKpyn/oXXeWP9sKfG9qirmexZXORT4tdcfOR9xU+b6yK/DvVZPXHTVXFWmrtcgJL9trScOaew8CvH5PCro29rjvfqenpzq3X2dqNgn1YB8WjPl5v1qRW8V+Vfr/ALNeTA+b+TTPfL7bntNwpY9hx3ZGM9mQSFFZxDOx2u2itDeOLjW+zkS0txjuem6yoiBb8C9rmHxXY4K/PJjk4U7I+DKiplTkxhLxRXtFfLJ+xd3tXI4J7y/s/wCjpcS9j/yXzK9WcI4r18j1/wDhpP2Sq2X7vZ9n/BLj+2h91/JWNC/Har7JveuHwL15/ZHT4n6kSPsf6TQfbP7iqeD7+vu/7LGV7q/sv6NfLT8mWz7d/wCyve4PrM8dxH1ESHJ1G+bk95qMZfJz7Wg9ZJAWmTortX9CXFWuPt9Tz/k+uVPp/VPOXYupmtifC/aacsdkcRx6FcyIuyvzdzn4k1Vb5+x6uNb6ax8sU35+pc/sLPA6veavmK9r/VFkuWlquloblBNO8s2WNzk4cOxTY9U42JtFfKvrlU0pHJyKfFrr9ePuK3zeqNOHeoy8u1BamuLXVbNppwRh3qXEfEMVPRzO2sS9rVRMe6K0/TGfhd6ljyji/OO5X/KQOrLvR11LFBSSGRwk2y4NIAGCOnyrk8WzKbq1Ct676/ov4GNZVNzmtDo0/SzO0tWs2DtT84YwfG96B3gqbApn5PnHTd66fj/whyrI96i/DQhNOV0duujZanabGWuY443t4epcvhuRHHv5rOj2L+ZU7qtIE5e7y1zOetd2DXDwodnwvJu4rq5ucuXnx7d/Ao42K0+W2v8A5OKPUzprRVUtcHOmfE5jJGjwsjG/q4qrHi3Pjzrt6tPcmlgctsZ19NTboWN/P1UuydjZDc9Gc5wpeBxes5abbGvE5LSMSKp3+1eoBJVNcBFM4uAG/Bzv/Nc6Eu65vNZ8Gy1NdvjaQ+KLnfdP26/xRRXOEysicXMAeW4JGOhe2hZKG8TzNlMLNpGy1W2hsFt9i0bTFTRlz8OcXYzvO8pKUpvVm0IRrjyx6FcudfoO7yc7cKi2zSY/rOD8fWG9SxV8PVTK85Y0/WaI32Dya/P0fp3+tb82T9SPkw/oQWsY9EwWd7bEYpK97mhnNPe7ZGd5Odw3KWl3ufndCDJWMq/M6k1yL08rbdcZywiOSZrWOPSQN+PvC0zX5yRLw5PkbLg/TFre5znQOJcck84VwXwrFk9XH9s7izr0tEzHuWtPzDvSOWPJOJ8v7Znv9/j+jZDpy1wu2m0rXEcNslw+4qSHDcWD1UDSWZfJaORKBuBgYHkV3TToViPrLHbqx5fNTN2zxcwlpPlxxVS7Ax7nrKO/4LFeVdXtGWxze5W1fMyelcoPJGJ8v7ZJ3+/x/RxXbSkDqfatrdiZniFxIf8AvVbL4PW4a07Nfsmo4hNS0t3Rt0065UjG0ldRvbEPAkGN3Yd/5qXh3eakqrYbfB7fs0y+xm+euW5MVlupK7BqqdkhG4OI3jz8V0Lcam5efFMqV3WV+o9DrU5GfE0TZonxvzsvaWnHUUT0ephrVaFPHJlpoDHMVHpyrHerfEq9yp8DP8mWmvmKj05TvVviO5U+Btp+TjTMMgeaOSXHiyTOI+7KPKtfxMrCpT10LRTU8NLCyCmiZFEwYaxjcNaOwKBtt6sspJLRG1YMhAEAQBAEAwgMYCAygP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ySQL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89" y="904427"/>
            <a:ext cx="4657387" cy="260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2804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전송값</a:t>
            </a:r>
            <a:r>
              <a:rPr lang="ko-KR" altLang="en-US" dirty="0" smtClean="0"/>
              <a:t>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8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522"/>
            <a:ext cx="3672408" cy="412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712" y="23635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차량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72" y="415189"/>
            <a:ext cx="4464496" cy="426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4208" y="28145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주차장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5086070" cy="1107996"/>
            <a:chOff x="3058854" y="2093386"/>
            <a:chExt cx="3480346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="" xmlns:a16="http://schemas.microsoft.com/office/drawing/2014/main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655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OpenCV</a:t>
              </a:r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 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00063"/>
            <a:ext cx="45910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1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91" y="411510"/>
            <a:ext cx="66902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0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공부 내용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1510"/>
            <a:ext cx="655272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65</Words>
  <Application>Microsoft Office PowerPoint</Application>
  <PresentationFormat>화면 슬라이드 쇼(16:9)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배달의민족 한나</vt:lpstr>
      <vt:lpstr>나눔고딕 ExtraBold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박명철</dc:creator>
  <cp:lastModifiedBy>User</cp:lastModifiedBy>
  <cp:revision>371</cp:revision>
  <dcterms:created xsi:type="dcterms:W3CDTF">2015-08-25T11:20:08Z</dcterms:created>
  <dcterms:modified xsi:type="dcterms:W3CDTF">2018-04-22T14:09:32Z</dcterms:modified>
</cp:coreProperties>
</file>