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413" r:id="rId2"/>
    <p:sldId id="442" r:id="rId3"/>
    <p:sldId id="450" r:id="rId4"/>
    <p:sldId id="451" r:id="rId5"/>
    <p:sldId id="449" r:id="rId6"/>
    <p:sldId id="430" r:id="rId7"/>
    <p:sldId id="440" r:id="rId8"/>
    <p:sldId id="443" r:id="rId9"/>
    <p:sldId id="444" r:id="rId10"/>
    <p:sldId id="441" r:id="rId11"/>
    <p:sldId id="445" r:id="rId12"/>
    <p:sldId id="446" r:id="rId13"/>
    <p:sldId id="447" r:id="rId14"/>
    <p:sldId id="452" r:id="rId15"/>
    <p:sldId id="448" r:id="rId16"/>
    <p:sldId id="412" r:id="rId17"/>
  </p:sldIdLst>
  <p:sldSz cx="9144000" cy="5143500" type="screen16x9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나눔고딕 ExtraBold" charset="-127"/>
      <p:bold r:id="rId21"/>
    </p:embeddedFont>
    <p:embeddedFont>
      <p:font typeface="배달의민족 한나" charset="-127"/>
      <p:regular r:id="rId22"/>
      <p:bold r:id="rId23"/>
    </p:embeddedFont>
    <p:embeddedFont>
      <p:font typeface="HY견고딕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0A8"/>
    <a:srgbClr val="E6E6E6"/>
    <a:srgbClr val="1E28EA"/>
    <a:srgbClr val="DEDEDE"/>
    <a:srgbClr val="E4E4E4"/>
    <a:srgbClr val="D9D9D9"/>
    <a:srgbClr val="DCDCDC"/>
    <a:srgbClr val="595959"/>
    <a:srgbClr val="47B3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487" autoAdjust="0"/>
    <p:restoredTop sz="94660"/>
  </p:normalViewPr>
  <p:slideViewPr>
    <p:cSldViewPr>
      <p:cViewPr varScale="1">
        <p:scale>
          <a:sx n="101" d="100"/>
          <a:sy n="101" d="100"/>
        </p:scale>
        <p:origin x="-108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720B3-CF30-433D-AB73-B1AC0AC2BF96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548D-BC30-46C6-B239-4E5E8EF6E5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81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33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91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555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66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59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247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280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42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405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35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32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8E0E-E987-4689-ADD6-5E33FD4B63A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7490-57AF-46E0-B770-EDC8B7C6B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60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96A094F-B552-4544-8AA1-65F7979B4ACD}"/>
              </a:ext>
            </a:extLst>
          </p:cNvPr>
          <p:cNvGrpSpPr/>
          <p:nvPr/>
        </p:nvGrpSpPr>
        <p:grpSpPr>
          <a:xfrm>
            <a:off x="1033853" y="843558"/>
            <a:ext cx="5770395" cy="1107996"/>
            <a:chOff x="3054211" y="2093386"/>
            <a:chExt cx="3581043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31158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211" y="2093386"/>
              <a:ext cx="3506649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:a16="http://schemas.microsoft.com/office/drawing/2014/main" xmlns="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709" y="2429475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   장애인 주차 구역 관리기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배달의민족 한나" pitchFamily="2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09916" y="987574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장애인 주차 구역에 불법 주차를 막기 위한 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2284" y="184513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Beacon(</a:t>
            </a:r>
            <a:r>
              <a:rPr lang="ko-KR" alt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비콘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 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271576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권용현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김동영 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김민승 김재현 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7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-16064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96A094F-B552-4544-8AA1-65F7979B4ACD}"/>
              </a:ext>
            </a:extLst>
          </p:cNvPr>
          <p:cNvGrpSpPr/>
          <p:nvPr/>
        </p:nvGrpSpPr>
        <p:grpSpPr>
          <a:xfrm>
            <a:off x="1691680" y="1831144"/>
            <a:ext cx="6125231" cy="1107996"/>
            <a:chOff x="3058854" y="2093386"/>
            <a:chExt cx="3524397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2479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854" y="2093386"/>
              <a:ext cx="290718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:a16="http://schemas.microsoft.com/office/drawing/2014/main" xmlns="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706" y="2405364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32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Haar</a:t>
              </a:r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 cascade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714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34"/>
            <a:ext cx="6553178" cy="463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72"/>
            <a:ext cx="791013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72"/>
            <a:ext cx="8572560" cy="448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6217"/>
            <a:ext cx="8286808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357436"/>
            <a:ext cx="3343275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71750"/>
            <a:ext cx="329565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357568"/>
            <a:ext cx="3076575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85734"/>
            <a:ext cx="5772150" cy="195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-16064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96A094F-B552-4544-8AA1-65F7979B4ACD}"/>
              </a:ext>
            </a:extLst>
          </p:cNvPr>
          <p:cNvGrpSpPr/>
          <p:nvPr/>
        </p:nvGrpSpPr>
        <p:grpSpPr>
          <a:xfrm>
            <a:off x="1691680" y="1831144"/>
            <a:ext cx="6304663" cy="1107996"/>
            <a:chOff x="3058854" y="2093386"/>
            <a:chExt cx="4314217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2479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854" y="2093386"/>
              <a:ext cx="290718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:a16="http://schemas.microsoft.com/office/drawing/2014/main" xmlns="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526" y="2429474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Q&amp;A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배달의민족 한나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316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4">
            <a:extLst>
              <a:ext uri="{FF2B5EF4-FFF2-40B4-BE49-F238E27FC236}">
                <a16:creationId xmlns:a16="http://schemas.microsoft.com/office/drawing/2014/main" xmlns="" id="{496A094F-B552-4544-8AA1-65F7979B4ACD}"/>
              </a:ext>
            </a:extLst>
          </p:cNvPr>
          <p:cNvGrpSpPr/>
          <p:nvPr/>
        </p:nvGrpSpPr>
        <p:grpSpPr>
          <a:xfrm>
            <a:off x="1691680" y="1831144"/>
            <a:ext cx="5086070" cy="1107996"/>
            <a:chOff x="3058854" y="2093386"/>
            <a:chExt cx="3480346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2479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854" y="2093386"/>
              <a:ext cx="290718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:a16="http://schemas.microsoft.com/office/drawing/2014/main" xmlns="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655" y="2429474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32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아두이노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872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8"/>
            <a:ext cx="878687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8"/>
            <a:ext cx="872972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6"/>
            <a:ext cx="8858312" cy="472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-16064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96A094F-B552-4544-8AA1-65F7979B4ACD}"/>
              </a:ext>
            </a:extLst>
          </p:cNvPr>
          <p:cNvGrpSpPr/>
          <p:nvPr/>
        </p:nvGrpSpPr>
        <p:grpSpPr>
          <a:xfrm>
            <a:off x="1691680" y="1831144"/>
            <a:ext cx="5086070" cy="1107996"/>
            <a:chOff x="3058854" y="2093386"/>
            <a:chExt cx="3480346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2479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854" y="2093386"/>
              <a:ext cx="290718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:a16="http://schemas.microsoft.com/office/drawing/2014/main" xmlns="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655" y="2429474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32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OpenCV</a:t>
              </a:r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 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872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-16064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96A094F-B552-4544-8AA1-65F7979B4ACD}"/>
              </a:ext>
            </a:extLst>
          </p:cNvPr>
          <p:cNvGrpSpPr/>
          <p:nvPr/>
        </p:nvGrpSpPr>
        <p:grpSpPr>
          <a:xfrm>
            <a:off x="1691680" y="1831144"/>
            <a:ext cx="6048672" cy="1107996"/>
            <a:chOff x="3058854" y="2093386"/>
            <a:chExt cx="3480346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2479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854" y="2093386"/>
              <a:ext cx="290718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:a16="http://schemas.microsoft.com/office/drawing/2014/main" xmlns="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655" y="2429474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32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템플릿매칭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587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833438"/>
            <a:ext cx="89249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143122"/>
            <a:ext cx="409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 descr="C:\Users\LG\Desktop\기말프로젝트_20125107_김동영\Project\TEMP이미지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34"/>
            <a:ext cx="6096000" cy="4572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43834" y="285750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</a:p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0826" y="4286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원본 촬영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35</Words>
  <Application>Microsoft Office PowerPoint</Application>
  <PresentationFormat>화면 슬라이드 쇼(16:9)</PresentationFormat>
  <Paragraphs>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Arial</vt:lpstr>
      <vt:lpstr>맑은 고딕</vt:lpstr>
      <vt:lpstr>나눔고딕 ExtraBold</vt:lpstr>
      <vt:lpstr>배달의민족 한나</vt:lpstr>
      <vt:lpstr>HY견고딕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박명철</dc:creator>
  <cp:lastModifiedBy>LG</cp:lastModifiedBy>
  <cp:revision>384</cp:revision>
  <dcterms:created xsi:type="dcterms:W3CDTF">2015-08-25T11:20:08Z</dcterms:created>
  <dcterms:modified xsi:type="dcterms:W3CDTF">2018-05-08T11:40:01Z</dcterms:modified>
</cp:coreProperties>
</file>