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0" r:id="rId6"/>
    <p:sldId id="259" r:id="rId7"/>
    <p:sldId id="262" r:id="rId8"/>
    <p:sldId id="261" r:id="rId9"/>
    <p:sldId id="266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056ECA-B88C-4CB9-9FAE-CE2B6985782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4CC74B4-D8CA-42C5-B4BF-E4F60BAA75BA}">
      <dgm:prSet phldrT="[텍스트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cap="sq">
          <a:round/>
        </a:ln>
      </dgm:spPr>
      <dgm:t>
        <a:bodyPr/>
        <a:lstStyle/>
        <a:p>
          <a:pPr latinLnBrk="1"/>
          <a:r>
            <a:rPr lang="ko-KR" altLang="en-US" dirty="0"/>
            <a:t>마이크로폰에 소리 입력</a:t>
          </a:r>
        </a:p>
      </dgm:t>
    </dgm:pt>
    <dgm:pt modelId="{17D278F6-5914-4A36-AD85-B0ACF74B0132}" type="parTrans" cxnId="{F8E5DDA9-C221-4A7D-8E88-E88C985761EB}">
      <dgm:prSet/>
      <dgm:spPr/>
      <dgm:t>
        <a:bodyPr/>
        <a:lstStyle/>
        <a:p>
          <a:pPr latinLnBrk="1"/>
          <a:endParaRPr lang="ko-KR" altLang="en-US"/>
        </a:p>
      </dgm:t>
    </dgm:pt>
    <dgm:pt modelId="{0B051045-6FA3-4FFB-8B1D-61F19556306B}" type="sibTrans" cxnId="{F8E5DDA9-C221-4A7D-8E88-E88C985761EB}">
      <dgm:prSet/>
      <dgm:spPr>
        <a:ln w="34925">
          <a:tailEnd type="triangle"/>
        </a:ln>
      </dgm:spPr>
      <dgm:t>
        <a:bodyPr/>
        <a:lstStyle/>
        <a:p>
          <a:pPr latinLnBrk="1"/>
          <a:endParaRPr lang="ko-KR" altLang="en-US"/>
        </a:p>
      </dgm:t>
    </dgm:pt>
    <dgm:pt modelId="{D8FC6ACD-3F6B-4BC3-AB11-26CFFDD1E81F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cap="sq">
          <a:round/>
        </a:ln>
      </dgm:spPr>
      <dgm:t>
        <a:bodyPr/>
        <a:lstStyle/>
        <a:p>
          <a:pPr latinLnBrk="1"/>
          <a:r>
            <a:rPr lang="ko-KR" altLang="en-US" dirty="0"/>
            <a:t>증폭 회로를 통해 증폭</a:t>
          </a:r>
          <a:endParaRPr lang="en-US" altLang="ko-KR" dirty="0"/>
        </a:p>
      </dgm:t>
    </dgm:pt>
    <dgm:pt modelId="{1B6CEE3F-38F9-44DC-AC62-E6D30DFFFCCF}" type="parTrans" cxnId="{DDFF5E9F-2594-4C3F-9CA6-4C1C0BA1FA76}">
      <dgm:prSet/>
      <dgm:spPr/>
      <dgm:t>
        <a:bodyPr/>
        <a:lstStyle/>
        <a:p>
          <a:pPr latinLnBrk="1"/>
          <a:endParaRPr lang="ko-KR" altLang="en-US"/>
        </a:p>
      </dgm:t>
    </dgm:pt>
    <dgm:pt modelId="{7CAFEB73-BC32-4115-82F1-3687ADBB67A5}" type="sibTrans" cxnId="{DDFF5E9F-2594-4C3F-9CA6-4C1C0BA1FA76}">
      <dgm:prSet/>
      <dgm:spPr>
        <a:ln w="34925">
          <a:tailEnd type="triangle"/>
        </a:ln>
      </dgm:spPr>
      <dgm:t>
        <a:bodyPr/>
        <a:lstStyle/>
        <a:p>
          <a:pPr latinLnBrk="1"/>
          <a:endParaRPr lang="ko-KR" altLang="en-US"/>
        </a:p>
      </dgm:t>
    </dgm:pt>
    <dgm:pt modelId="{ABC0C261-52F4-4C1A-A4D8-D5294B72B2AF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cap="sq">
          <a:round/>
        </a:ln>
      </dgm:spPr>
      <dgm:t>
        <a:bodyPr/>
        <a:lstStyle/>
        <a:p>
          <a:pPr latinLnBrk="1"/>
          <a:r>
            <a:rPr lang="en-US" altLang="ko-KR" dirty="0"/>
            <a:t>IC</a:t>
          </a:r>
          <a:r>
            <a:rPr lang="ko-KR" altLang="en-US" dirty="0"/>
            <a:t>에 증폭된 소리 전달</a:t>
          </a:r>
          <a:endParaRPr lang="en-US" altLang="ko-KR" dirty="0"/>
        </a:p>
      </dgm:t>
    </dgm:pt>
    <dgm:pt modelId="{C7D8DCD3-F747-4E17-9895-6695ED43D2AE}" type="parTrans" cxnId="{DE856116-26A5-4C00-B976-7EA25697AA13}">
      <dgm:prSet/>
      <dgm:spPr/>
      <dgm:t>
        <a:bodyPr/>
        <a:lstStyle/>
        <a:p>
          <a:pPr latinLnBrk="1"/>
          <a:endParaRPr lang="ko-KR" altLang="en-US"/>
        </a:p>
      </dgm:t>
    </dgm:pt>
    <dgm:pt modelId="{07BA5EA5-7635-49DC-ADEF-E6F001823B65}" type="sibTrans" cxnId="{DE856116-26A5-4C00-B976-7EA25697AA13}">
      <dgm:prSet/>
      <dgm:spPr>
        <a:ln w="34925">
          <a:tailEnd type="triangle"/>
        </a:ln>
      </dgm:spPr>
      <dgm:t>
        <a:bodyPr/>
        <a:lstStyle/>
        <a:p>
          <a:pPr latinLnBrk="1"/>
          <a:endParaRPr lang="ko-KR" altLang="en-US"/>
        </a:p>
      </dgm:t>
    </dgm:pt>
    <dgm:pt modelId="{E5DD30E1-8E33-4AD2-8655-1A72A95E7862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cap="sq">
          <a:round/>
        </a:ln>
      </dgm:spPr>
      <dgm:t>
        <a:bodyPr/>
        <a:lstStyle/>
        <a:p>
          <a:pPr latinLnBrk="1"/>
          <a:r>
            <a:rPr lang="en-US" altLang="ko-KR" dirty="0"/>
            <a:t>IC</a:t>
          </a:r>
          <a:r>
            <a:rPr lang="ko-KR" altLang="en-US" dirty="0"/>
            <a:t>에서 소리 검사</a:t>
          </a:r>
          <a:endParaRPr lang="en-US" altLang="ko-KR" dirty="0"/>
        </a:p>
      </dgm:t>
    </dgm:pt>
    <dgm:pt modelId="{CEC87723-DF30-4F68-AFF7-04A90F0BEF3E}" type="parTrans" cxnId="{56BD84EF-254C-449F-B3F3-A13620C89C21}">
      <dgm:prSet/>
      <dgm:spPr/>
      <dgm:t>
        <a:bodyPr/>
        <a:lstStyle/>
        <a:p>
          <a:pPr latinLnBrk="1"/>
          <a:endParaRPr lang="ko-KR" altLang="en-US"/>
        </a:p>
      </dgm:t>
    </dgm:pt>
    <dgm:pt modelId="{352CF0E1-EBEA-4C76-A006-C785567D29EC}" type="sibTrans" cxnId="{56BD84EF-254C-449F-B3F3-A13620C89C21}">
      <dgm:prSet/>
      <dgm:spPr>
        <a:ln w="34925">
          <a:tailEnd type="triangle"/>
        </a:ln>
      </dgm:spPr>
      <dgm:t>
        <a:bodyPr/>
        <a:lstStyle/>
        <a:p>
          <a:pPr latinLnBrk="1"/>
          <a:endParaRPr lang="ko-KR" altLang="en-US"/>
        </a:p>
      </dgm:t>
    </dgm:pt>
    <dgm:pt modelId="{5A624732-4222-4060-8E0E-98868F303DFF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cap="sq">
          <a:round/>
        </a:ln>
      </dgm:spPr>
      <dgm:t>
        <a:bodyPr/>
        <a:lstStyle/>
        <a:p>
          <a:pPr latinLnBrk="1"/>
          <a:r>
            <a:rPr lang="ko-KR" altLang="en-US" dirty="0"/>
            <a:t>맞을 경우 </a:t>
          </a:r>
          <a:r>
            <a:rPr lang="ko-KR" altLang="en-US" dirty="0" err="1"/>
            <a:t>서보</a:t>
          </a:r>
          <a:r>
            <a:rPr lang="ko-KR" altLang="en-US" dirty="0"/>
            <a:t> 모터 작동</a:t>
          </a:r>
          <a:endParaRPr lang="en-US" altLang="ko-KR" dirty="0"/>
        </a:p>
      </dgm:t>
    </dgm:pt>
    <dgm:pt modelId="{4850EC8C-12AB-4452-A293-EB844C58BBCB}" type="parTrans" cxnId="{3F45E426-AFFC-42F5-B8C0-DD1C96C2D370}">
      <dgm:prSet/>
      <dgm:spPr/>
      <dgm:t>
        <a:bodyPr/>
        <a:lstStyle/>
        <a:p>
          <a:pPr latinLnBrk="1"/>
          <a:endParaRPr lang="ko-KR" altLang="en-US"/>
        </a:p>
      </dgm:t>
    </dgm:pt>
    <dgm:pt modelId="{8DAABFA0-15CE-450A-B898-CC941FB8512F}" type="sibTrans" cxnId="{3F45E426-AFFC-42F5-B8C0-DD1C96C2D370}">
      <dgm:prSet/>
      <dgm:spPr/>
      <dgm:t>
        <a:bodyPr/>
        <a:lstStyle/>
        <a:p>
          <a:pPr latinLnBrk="1"/>
          <a:endParaRPr lang="ko-KR" altLang="en-US"/>
        </a:p>
      </dgm:t>
    </dgm:pt>
    <dgm:pt modelId="{6F7F8683-25DF-413E-82F7-D81D0FC42C38}" type="pres">
      <dgm:prSet presAssocID="{7B056ECA-B88C-4CB9-9FAE-CE2B69857825}" presName="Name0" presStyleCnt="0">
        <dgm:presLayoutVars>
          <dgm:dir/>
          <dgm:resizeHandles val="exact"/>
        </dgm:presLayoutVars>
      </dgm:prSet>
      <dgm:spPr/>
    </dgm:pt>
    <dgm:pt modelId="{5B7FF2FA-5FD3-4D57-87A4-FE51AE2272AA}" type="pres">
      <dgm:prSet presAssocID="{84CC74B4-D8CA-42C5-B4BF-E4F60BAA75BA}" presName="node" presStyleLbl="node1" presStyleIdx="0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ED566710-DF05-4D5D-A0C4-BEC3FC599B52}" type="pres">
      <dgm:prSet presAssocID="{0B051045-6FA3-4FFB-8B1D-61F19556306B}" presName="sibTrans" presStyleLbl="sibTrans1D1" presStyleIdx="0" presStyleCnt="4"/>
      <dgm:spPr/>
    </dgm:pt>
    <dgm:pt modelId="{D92397D8-7896-4D4E-9DCE-798CF8C157A6}" type="pres">
      <dgm:prSet presAssocID="{0B051045-6FA3-4FFB-8B1D-61F19556306B}" presName="connectorText" presStyleLbl="sibTrans1D1" presStyleIdx="0" presStyleCnt="4"/>
      <dgm:spPr/>
    </dgm:pt>
    <dgm:pt modelId="{520CBDD0-4B64-4140-91C1-F04B98EF304C}" type="pres">
      <dgm:prSet presAssocID="{D8FC6ACD-3F6B-4BC3-AB11-26CFFDD1E81F}" presName="node" presStyleLbl="node1" presStyleIdx="1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EFB3C6D8-CF14-4742-A7A2-F6DDD5F7DF14}" type="pres">
      <dgm:prSet presAssocID="{7CAFEB73-BC32-4115-82F1-3687ADBB67A5}" presName="sibTrans" presStyleLbl="sibTrans1D1" presStyleIdx="1" presStyleCnt="4"/>
      <dgm:spPr/>
    </dgm:pt>
    <dgm:pt modelId="{644AB52E-7174-4F7F-ADC6-E960944240F4}" type="pres">
      <dgm:prSet presAssocID="{7CAFEB73-BC32-4115-82F1-3687ADBB67A5}" presName="connectorText" presStyleLbl="sibTrans1D1" presStyleIdx="1" presStyleCnt="4"/>
      <dgm:spPr/>
    </dgm:pt>
    <dgm:pt modelId="{5E2F96CD-255C-4B6F-9E2D-D591FD92C52A}" type="pres">
      <dgm:prSet presAssocID="{ABC0C261-52F4-4C1A-A4D8-D5294B72B2AF}" presName="node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A1AE0E30-01F3-4134-9A0C-7AA9B596C399}" type="pres">
      <dgm:prSet presAssocID="{07BA5EA5-7635-49DC-ADEF-E6F001823B65}" presName="sibTrans" presStyleLbl="sibTrans1D1" presStyleIdx="2" presStyleCnt="4"/>
      <dgm:spPr/>
    </dgm:pt>
    <dgm:pt modelId="{7A28B11D-A49A-4712-ACD8-21FB5495687A}" type="pres">
      <dgm:prSet presAssocID="{07BA5EA5-7635-49DC-ADEF-E6F001823B65}" presName="connectorText" presStyleLbl="sibTrans1D1" presStyleIdx="2" presStyleCnt="4"/>
      <dgm:spPr/>
    </dgm:pt>
    <dgm:pt modelId="{1D685964-A71E-448B-96F7-C4C3005994CD}" type="pres">
      <dgm:prSet presAssocID="{E5DD30E1-8E33-4AD2-8655-1A72A95E7862}" presName="node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E8A60A6A-D483-4F2B-A2CD-988DC079424B}" type="pres">
      <dgm:prSet presAssocID="{352CF0E1-EBEA-4C76-A006-C785567D29EC}" presName="sibTrans" presStyleLbl="sibTrans1D1" presStyleIdx="3" presStyleCnt="4"/>
      <dgm:spPr/>
    </dgm:pt>
    <dgm:pt modelId="{B70D0DB7-D859-4224-8DBD-03E0DCA6BA49}" type="pres">
      <dgm:prSet presAssocID="{352CF0E1-EBEA-4C76-A006-C785567D29EC}" presName="connectorText" presStyleLbl="sibTrans1D1" presStyleIdx="3" presStyleCnt="4"/>
      <dgm:spPr/>
    </dgm:pt>
    <dgm:pt modelId="{5B3F8938-4EFE-44C3-9C9A-55175FAA2014}" type="pres">
      <dgm:prSet presAssocID="{5A624732-4222-4060-8E0E-98868F303DFF}" presName="node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DC94610F-2C29-4C8E-A070-572F9C481605}" type="presOf" srcId="{7B056ECA-B88C-4CB9-9FAE-CE2B69857825}" destId="{6F7F8683-25DF-413E-82F7-D81D0FC42C38}" srcOrd="0" destOrd="0" presId="urn:microsoft.com/office/officeart/2005/8/layout/bProcess3"/>
    <dgm:cxn modelId="{DE856116-26A5-4C00-B976-7EA25697AA13}" srcId="{7B056ECA-B88C-4CB9-9FAE-CE2B69857825}" destId="{ABC0C261-52F4-4C1A-A4D8-D5294B72B2AF}" srcOrd="2" destOrd="0" parTransId="{C7D8DCD3-F747-4E17-9895-6695ED43D2AE}" sibTransId="{07BA5EA5-7635-49DC-ADEF-E6F001823B65}"/>
    <dgm:cxn modelId="{F6D2051E-4904-4F97-BE1B-867CBC93FAB3}" type="presOf" srcId="{07BA5EA5-7635-49DC-ADEF-E6F001823B65}" destId="{A1AE0E30-01F3-4134-9A0C-7AA9B596C399}" srcOrd="0" destOrd="0" presId="urn:microsoft.com/office/officeart/2005/8/layout/bProcess3"/>
    <dgm:cxn modelId="{C19CDB20-0CC5-4A4B-B40C-D703E68958A5}" type="presOf" srcId="{D8FC6ACD-3F6B-4BC3-AB11-26CFFDD1E81F}" destId="{520CBDD0-4B64-4140-91C1-F04B98EF304C}" srcOrd="0" destOrd="0" presId="urn:microsoft.com/office/officeart/2005/8/layout/bProcess3"/>
    <dgm:cxn modelId="{3F45E426-AFFC-42F5-B8C0-DD1C96C2D370}" srcId="{7B056ECA-B88C-4CB9-9FAE-CE2B69857825}" destId="{5A624732-4222-4060-8E0E-98868F303DFF}" srcOrd="4" destOrd="0" parTransId="{4850EC8C-12AB-4452-A293-EB844C58BBCB}" sibTransId="{8DAABFA0-15CE-450A-B898-CC941FB8512F}"/>
    <dgm:cxn modelId="{47441530-EBEB-4428-866C-8BC8D0FEBB86}" type="presOf" srcId="{5A624732-4222-4060-8E0E-98868F303DFF}" destId="{5B3F8938-4EFE-44C3-9C9A-55175FAA2014}" srcOrd="0" destOrd="0" presId="urn:microsoft.com/office/officeart/2005/8/layout/bProcess3"/>
    <dgm:cxn modelId="{41C46E39-FF03-4F68-89EA-8FE8C7E8202B}" type="presOf" srcId="{84CC74B4-D8CA-42C5-B4BF-E4F60BAA75BA}" destId="{5B7FF2FA-5FD3-4D57-87A4-FE51AE2272AA}" srcOrd="0" destOrd="0" presId="urn:microsoft.com/office/officeart/2005/8/layout/bProcess3"/>
    <dgm:cxn modelId="{BA0F053A-B4DC-44FA-9854-FD1484BEE926}" type="presOf" srcId="{352CF0E1-EBEA-4C76-A006-C785567D29EC}" destId="{B70D0DB7-D859-4224-8DBD-03E0DCA6BA49}" srcOrd="1" destOrd="0" presId="urn:microsoft.com/office/officeart/2005/8/layout/bProcess3"/>
    <dgm:cxn modelId="{72D1563D-5328-4BE5-9361-41692B8589A6}" type="presOf" srcId="{0B051045-6FA3-4FFB-8B1D-61F19556306B}" destId="{ED566710-DF05-4D5D-A0C4-BEC3FC599B52}" srcOrd="0" destOrd="0" presId="urn:microsoft.com/office/officeart/2005/8/layout/bProcess3"/>
    <dgm:cxn modelId="{D8A45C64-B2BC-46EA-A18A-0695B6038393}" type="presOf" srcId="{7CAFEB73-BC32-4115-82F1-3687ADBB67A5}" destId="{644AB52E-7174-4F7F-ADC6-E960944240F4}" srcOrd="1" destOrd="0" presId="urn:microsoft.com/office/officeart/2005/8/layout/bProcess3"/>
    <dgm:cxn modelId="{C6B4C48B-C430-4A8D-AEF9-69397C126D25}" type="presOf" srcId="{0B051045-6FA3-4FFB-8B1D-61F19556306B}" destId="{D92397D8-7896-4D4E-9DCE-798CF8C157A6}" srcOrd="1" destOrd="0" presId="urn:microsoft.com/office/officeart/2005/8/layout/bProcess3"/>
    <dgm:cxn modelId="{3D690091-1224-411B-9291-C783277E9387}" type="presOf" srcId="{352CF0E1-EBEA-4C76-A006-C785567D29EC}" destId="{E8A60A6A-D483-4F2B-A2CD-988DC079424B}" srcOrd="0" destOrd="0" presId="urn:microsoft.com/office/officeart/2005/8/layout/bProcess3"/>
    <dgm:cxn modelId="{DDFF5E9F-2594-4C3F-9CA6-4C1C0BA1FA76}" srcId="{7B056ECA-B88C-4CB9-9FAE-CE2B69857825}" destId="{D8FC6ACD-3F6B-4BC3-AB11-26CFFDD1E81F}" srcOrd="1" destOrd="0" parTransId="{1B6CEE3F-38F9-44DC-AC62-E6D30DFFFCCF}" sibTransId="{7CAFEB73-BC32-4115-82F1-3687ADBB67A5}"/>
    <dgm:cxn modelId="{F8E5DDA9-C221-4A7D-8E88-E88C985761EB}" srcId="{7B056ECA-B88C-4CB9-9FAE-CE2B69857825}" destId="{84CC74B4-D8CA-42C5-B4BF-E4F60BAA75BA}" srcOrd="0" destOrd="0" parTransId="{17D278F6-5914-4A36-AD85-B0ACF74B0132}" sibTransId="{0B051045-6FA3-4FFB-8B1D-61F19556306B}"/>
    <dgm:cxn modelId="{44F9D0B7-7938-4807-8D64-031BAE5DEBA7}" type="presOf" srcId="{ABC0C261-52F4-4C1A-A4D8-D5294B72B2AF}" destId="{5E2F96CD-255C-4B6F-9E2D-D591FD92C52A}" srcOrd="0" destOrd="0" presId="urn:microsoft.com/office/officeart/2005/8/layout/bProcess3"/>
    <dgm:cxn modelId="{097E77BD-C2FB-442A-B09B-0DB746078336}" type="presOf" srcId="{E5DD30E1-8E33-4AD2-8655-1A72A95E7862}" destId="{1D685964-A71E-448B-96F7-C4C3005994CD}" srcOrd="0" destOrd="0" presId="urn:microsoft.com/office/officeart/2005/8/layout/bProcess3"/>
    <dgm:cxn modelId="{3CE6AADA-BCD9-4C46-9DBD-FDA3E406590D}" type="presOf" srcId="{07BA5EA5-7635-49DC-ADEF-E6F001823B65}" destId="{7A28B11D-A49A-4712-ACD8-21FB5495687A}" srcOrd="1" destOrd="0" presId="urn:microsoft.com/office/officeart/2005/8/layout/bProcess3"/>
    <dgm:cxn modelId="{56BD84EF-254C-449F-B3F3-A13620C89C21}" srcId="{7B056ECA-B88C-4CB9-9FAE-CE2B69857825}" destId="{E5DD30E1-8E33-4AD2-8655-1A72A95E7862}" srcOrd="3" destOrd="0" parTransId="{CEC87723-DF30-4F68-AFF7-04A90F0BEF3E}" sibTransId="{352CF0E1-EBEA-4C76-A006-C785567D29EC}"/>
    <dgm:cxn modelId="{97A61CFC-7EA8-48BA-8729-6CD6D4ADFDB7}" type="presOf" srcId="{7CAFEB73-BC32-4115-82F1-3687ADBB67A5}" destId="{EFB3C6D8-CF14-4742-A7A2-F6DDD5F7DF14}" srcOrd="0" destOrd="0" presId="urn:microsoft.com/office/officeart/2005/8/layout/bProcess3"/>
    <dgm:cxn modelId="{7B330B9A-2271-4BED-99EB-29AB861BA6C4}" type="presParOf" srcId="{6F7F8683-25DF-413E-82F7-D81D0FC42C38}" destId="{5B7FF2FA-5FD3-4D57-87A4-FE51AE2272AA}" srcOrd="0" destOrd="0" presId="urn:microsoft.com/office/officeart/2005/8/layout/bProcess3"/>
    <dgm:cxn modelId="{D85AD31E-CCC3-4135-855A-67DB4F10DD91}" type="presParOf" srcId="{6F7F8683-25DF-413E-82F7-D81D0FC42C38}" destId="{ED566710-DF05-4D5D-A0C4-BEC3FC599B52}" srcOrd="1" destOrd="0" presId="urn:microsoft.com/office/officeart/2005/8/layout/bProcess3"/>
    <dgm:cxn modelId="{6D3C4E58-8DBE-4692-80FD-F93CA6EEB095}" type="presParOf" srcId="{ED566710-DF05-4D5D-A0C4-BEC3FC599B52}" destId="{D92397D8-7896-4D4E-9DCE-798CF8C157A6}" srcOrd="0" destOrd="0" presId="urn:microsoft.com/office/officeart/2005/8/layout/bProcess3"/>
    <dgm:cxn modelId="{509998D5-D6B1-4555-9E4B-37B4371F70AC}" type="presParOf" srcId="{6F7F8683-25DF-413E-82F7-D81D0FC42C38}" destId="{520CBDD0-4B64-4140-91C1-F04B98EF304C}" srcOrd="2" destOrd="0" presId="urn:microsoft.com/office/officeart/2005/8/layout/bProcess3"/>
    <dgm:cxn modelId="{5C5683B8-129D-40EE-AF54-B6F178E38CA9}" type="presParOf" srcId="{6F7F8683-25DF-413E-82F7-D81D0FC42C38}" destId="{EFB3C6D8-CF14-4742-A7A2-F6DDD5F7DF14}" srcOrd="3" destOrd="0" presId="urn:microsoft.com/office/officeart/2005/8/layout/bProcess3"/>
    <dgm:cxn modelId="{73350B3E-0FCD-4A3E-BA4C-706277CE924F}" type="presParOf" srcId="{EFB3C6D8-CF14-4742-A7A2-F6DDD5F7DF14}" destId="{644AB52E-7174-4F7F-ADC6-E960944240F4}" srcOrd="0" destOrd="0" presId="urn:microsoft.com/office/officeart/2005/8/layout/bProcess3"/>
    <dgm:cxn modelId="{EA092602-FEA5-4AC7-91EE-AE40A3FA8C10}" type="presParOf" srcId="{6F7F8683-25DF-413E-82F7-D81D0FC42C38}" destId="{5E2F96CD-255C-4B6F-9E2D-D591FD92C52A}" srcOrd="4" destOrd="0" presId="urn:microsoft.com/office/officeart/2005/8/layout/bProcess3"/>
    <dgm:cxn modelId="{25863ED1-109A-473A-BBA7-076A1491ED82}" type="presParOf" srcId="{6F7F8683-25DF-413E-82F7-D81D0FC42C38}" destId="{A1AE0E30-01F3-4134-9A0C-7AA9B596C399}" srcOrd="5" destOrd="0" presId="urn:microsoft.com/office/officeart/2005/8/layout/bProcess3"/>
    <dgm:cxn modelId="{C373A024-B63C-4592-A547-0AA9723E5936}" type="presParOf" srcId="{A1AE0E30-01F3-4134-9A0C-7AA9B596C399}" destId="{7A28B11D-A49A-4712-ACD8-21FB5495687A}" srcOrd="0" destOrd="0" presId="urn:microsoft.com/office/officeart/2005/8/layout/bProcess3"/>
    <dgm:cxn modelId="{D9A60DF1-674F-499E-9337-79A231821672}" type="presParOf" srcId="{6F7F8683-25DF-413E-82F7-D81D0FC42C38}" destId="{1D685964-A71E-448B-96F7-C4C3005994CD}" srcOrd="6" destOrd="0" presId="urn:microsoft.com/office/officeart/2005/8/layout/bProcess3"/>
    <dgm:cxn modelId="{F764D16F-BF39-4989-BD93-6CC39B633FF3}" type="presParOf" srcId="{6F7F8683-25DF-413E-82F7-D81D0FC42C38}" destId="{E8A60A6A-D483-4F2B-A2CD-988DC079424B}" srcOrd="7" destOrd="0" presId="urn:microsoft.com/office/officeart/2005/8/layout/bProcess3"/>
    <dgm:cxn modelId="{BAB6D16E-27BE-4547-8A08-CF05450FD8AC}" type="presParOf" srcId="{E8A60A6A-D483-4F2B-A2CD-988DC079424B}" destId="{B70D0DB7-D859-4224-8DBD-03E0DCA6BA49}" srcOrd="0" destOrd="0" presId="urn:microsoft.com/office/officeart/2005/8/layout/bProcess3"/>
    <dgm:cxn modelId="{AE3182BA-A7DC-4AB3-882A-5752308CFCC5}" type="presParOf" srcId="{6F7F8683-25DF-413E-82F7-D81D0FC42C38}" destId="{5B3F8938-4EFE-44C3-9C9A-55175FAA2014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66710-DF05-4D5D-A0C4-BEC3FC599B52}">
      <dsp:nvSpPr>
        <dsp:cNvPr id="0" name=""/>
        <dsp:cNvSpPr/>
      </dsp:nvSpPr>
      <dsp:spPr>
        <a:xfrm>
          <a:off x="1623645" y="503036"/>
          <a:ext cx="3430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077" y="45720"/>
              </a:lnTo>
            </a:path>
          </a:pathLst>
        </a:custGeom>
        <a:noFill/>
        <a:ln w="34925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85842" y="546887"/>
        <a:ext cx="18683" cy="3736"/>
      </dsp:txXfrm>
    </dsp:sp>
    <dsp:sp modelId="{5B7FF2FA-5FD3-4D57-87A4-FE51AE2272AA}">
      <dsp:nvSpPr>
        <dsp:cNvPr id="0" name=""/>
        <dsp:cNvSpPr/>
      </dsp:nvSpPr>
      <dsp:spPr>
        <a:xfrm>
          <a:off x="761" y="61350"/>
          <a:ext cx="1624684" cy="974810"/>
        </a:xfrm>
        <a:prstGeom prst="roundRect">
          <a:avLst/>
        </a:prstGeom>
        <a:solidFill>
          <a:schemeClr val="lt1"/>
        </a:solidFill>
        <a:ln w="12700" cap="sq" cmpd="sng" algn="ctr">
          <a:solidFill>
            <a:schemeClr val="accent6"/>
          </a:solidFill>
          <a:prstDash val="solid"/>
          <a:round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마이크로폰에 소리 입력</a:t>
          </a:r>
        </a:p>
      </dsp:txBody>
      <dsp:txXfrm>
        <a:off x="48347" y="108936"/>
        <a:ext cx="1529512" cy="879638"/>
      </dsp:txXfrm>
    </dsp:sp>
    <dsp:sp modelId="{EFB3C6D8-CF14-4742-A7A2-F6DDD5F7DF14}">
      <dsp:nvSpPr>
        <dsp:cNvPr id="0" name=""/>
        <dsp:cNvSpPr/>
      </dsp:nvSpPr>
      <dsp:spPr>
        <a:xfrm>
          <a:off x="813103" y="1034361"/>
          <a:ext cx="1998361" cy="343077"/>
        </a:xfrm>
        <a:custGeom>
          <a:avLst/>
          <a:gdLst/>
          <a:ahLst/>
          <a:cxnLst/>
          <a:rect l="0" t="0" r="0" b="0"/>
          <a:pathLst>
            <a:path>
              <a:moveTo>
                <a:pt x="1998361" y="0"/>
              </a:moveTo>
              <a:lnTo>
                <a:pt x="1998361" y="188638"/>
              </a:lnTo>
              <a:lnTo>
                <a:pt x="0" y="188638"/>
              </a:lnTo>
              <a:lnTo>
                <a:pt x="0" y="343077"/>
              </a:lnTo>
            </a:path>
          </a:pathLst>
        </a:custGeom>
        <a:noFill/>
        <a:ln w="34925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61459" y="1204031"/>
        <a:ext cx="101649" cy="3736"/>
      </dsp:txXfrm>
    </dsp:sp>
    <dsp:sp modelId="{520CBDD0-4B64-4140-91C1-F04B98EF304C}">
      <dsp:nvSpPr>
        <dsp:cNvPr id="0" name=""/>
        <dsp:cNvSpPr/>
      </dsp:nvSpPr>
      <dsp:spPr>
        <a:xfrm>
          <a:off x="1999122" y="61350"/>
          <a:ext cx="1624684" cy="974810"/>
        </a:xfrm>
        <a:prstGeom prst="roundRect">
          <a:avLst/>
        </a:prstGeom>
        <a:solidFill>
          <a:schemeClr val="lt1"/>
        </a:solidFill>
        <a:ln w="12700" cap="sq" cmpd="sng" algn="ctr">
          <a:solidFill>
            <a:schemeClr val="accent6"/>
          </a:solidFill>
          <a:prstDash val="solid"/>
          <a:round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증폭 회로를 통해 증폭</a:t>
          </a:r>
          <a:endParaRPr lang="en-US" altLang="ko-KR" sz="1600" kern="1200" dirty="0"/>
        </a:p>
      </dsp:txBody>
      <dsp:txXfrm>
        <a:off x="2046708" y="108936"/>
        <a:ext cx="1529512" cy="879638"/>
      </dsp:txXfrm>
    </dsp:sp>
    <dsp:sp modelId="{A1AE0E30-01F3-4134-9A0C-7AA9B596C399}">
      <dsp:nvSpPr>
        <dsp:cNvPr id="0" name=""/>
        <dsp:cNvSpPr/>
      </dsp:nvSpPr>
      <dsp:spPr>
        <a:xfrm>
          <a:off x="1623645" y="1851524"/>
          <a:ext cx="3430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077" y="45720"/>
              </a:lnTo>
            </a:path>
          </a:pathLst>
        </a:custGeom>
        <a:noFill/>
        <a:ln w="34925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85842" y="1895375"/>
        <a:ext cx="18683" cy="3736"/>
      </dsp:txXfrm>
    </dsp:sp>
    <dsp:sp modelId="{5E2F96CD-255C-4B6F-9E2D-D591FD92C52A}">
      <dsp:nvSpPr>
        <dsp:cNvPr id="0" name=""/>
        <dsp:cNvSpPr/>
      </dsp:nvSpPr>
      <dsp:spPr>
        <a:xfrm>
          <a:off x="761" y="1409838"/>
          <a:ext cx="1624684" cy="974810"/>
        </a:xfrm>
        <a:prstGeom prst="roundRect">
          <a:avLst/>
        </a:prstGeom>
        <a:solidFill>
          <a:schemeClr val="lt1"/>
        </a:solidFill>
        <a:ln w="12700" cap="sq" cmpd="sng" algn="ctr">
          <a:solidFill>
            <a:schemeClr val="accent6"/>
          </a:solidFill>
          <a:prstDash val="solid"/>
          <a:round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IC</a:t>
          </a:r>
          <a:r>
            <a:rPr lang="ko-KR" altLang="en-US" sz="1600" kern="1200" dirty="0"/>
            <a:t>에 증폭된 소리 전달</a:t>
          </a:r>
          <a:endParaRPr lang="en-US" altLang="ko-KR" sz="1600" kern="1200" dirty="0"/>
        </a:p>
      </dsp:txBody>
      <dsp:txXfrm>
        <a:off x="48347" y="1457424"/>
        <a:ext cx="1529512" cy="879638"/>
      </dsp:txXfrm>
    </dsp:sp>
    <dsp:sp modelId="{E8A60A6A-D483-4F2B-A2CD-988DC079424B}">
      <dsp:nvSpPr>
        <dsp:cNvPr id="0" name=""/>
        <dsp:cNvSpPr/>
      </dsp:nvSpPr>
      <dsp:spPr>
        <a:xfrm>
          <a:off x="813103" y="2382849"/>
          <a:ext cx="1998361" cy="343077"/>
        </a:xfrm>
        <a:custGeom>
          <a:avLst/>
          <a:gdLst/>
          <a:ahLst/>
          <a:cxnLst/>
          <a:rect l="0" t="0" r="0" b="0"/>
          <a:pathLst>
            <a:path>
              <a:moveTo>
                <a:pt x="1998361" y="0"/>
              </a:moveTo>
              <a:lnTo>
                <a:pt x="1998361" y="188638"/>
              </a:lnTo>
              <a:lnTo>
                <a:pt x="0" y="188638"/>
              </a:lnTo>
              <a:lnTo>
                <a:pt x="0" y="343077"/>
              </a:lnTo>
            </a:path>
          </a:pathLst>
        </a:custGeom>
        <a:noFill/>
        <a:ln w="34925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61459" y="2552519"/>
        <a:ext cx="101649" cy="3736"/>
      </dsp:txXfrm>
    </dsp:sp>
    <dsp:sp modelId="{1D685964-A71E-448B-96F7-C4C3005994CD}">
      <dsp:nvSpPr>
        <dsp:cNvPr id="0" name=""/>
        <dsp:cNvSpPr/>
      </dsp:nvSpPr>
      <dsp:spPr>
        <a:xfrm>
          <a:off x="1999122" y="1409838"/>
          <a:ext cx="1624684" cy="974810"/>
        </a:xfrm>
        <a:prstGeom prst="roundRect">
          <a:avLst/>
        </a:prstGeom>
        <a:solidFill>
          <a:schemeClr val="lt1"/>
        </a:solidFill>
        <a:ln w="12700" cap="sq" cmpd="sng" algn="ctr">
          <a:solidFill>
            <a:schemeClr val="accent6"/>
          </a:solidFill>
          <a:prstDash val="solid"/>
          <a:round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IC</a:t>
          </a:r>
          <a:r>
            <a:rPr lang="ko-KR" altLang="en-US" sz="1600" kern="1200" dirty="0"/>
            <a:t>에서 소리 검사</a:t>
          </a:r>
          <a:endParaRPr lang="en-US" altLang="ko-KR" sz="1600" kern="1200" dirty="0"/>
        </a:p>
      </dsp:txBody>
      <dsp:txXfrm>
        <a:off x="2046708" y="1457424"/>
        <a:ext cx="1529512" cy="879638"/>
      </dsp:txXfrm>
    </dsp:sp>
    <dsp:sp modelId="{5B3F8938-4EFE-44C3-9C9A-55175FAA2014}">
      <dsp:nvSpPr>
        <dsp:cNvPr id="0" name=""/>
        <dsp:cNvSpPr/>
      </dsp:nvSpPr>
      <dsp:spPr>
        <a:xfrm>
          <a:off x="761" y="2758326"/>
          <a:ext cx="1624684" cy="974810"/>
        </a:xfrm>
        <a:prstGeom prst="roundRect">
          <a:avLst/>
        </a:prstGeom>
        <a:solidFill>
          <a:schemeClr val="lt1"/>
        </a:solidFill>
        <a:ln w="12700" cap="sq" cmpd="sng" algn="ctr">
          <a:solidFill>
            <a:schemeClr val="accent6"/>
          </a:solidFill>
          <a:prstDash val="solid"/>
          <a:round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맞을 경우 </a:t>
          </a:r>
          <a:r>
            <a:rPr lang="ko-KR" altLang="en-US" sz="1600" kern="1200" dirty="0" err="1"/>
            <a:t>서보</a:t>
          </a:r>
          <a:r>
            <a:rPr lang="ko-KR" altLang="en-US" sz="1600" kern="1200" dirty="0"/>
            <a:t> 모터 작동</a:t>
          </a:r>
          <a:endParaRPr lang="en-US" altLang="ko-KR" sz="1600" kern="1200" dirty="0"/>
        </a:p>
      </dsp:txBody>
      <dsp:txXfrm>
        <a:off x="48347" y="2805912"/>
        <a:ext cx="1529512" cy="879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DBE0E-C8B2-4E28-9FF4-CE025C0A5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DDE59-296E-4A1F-B8A6-02AC2D17A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5D5ED-ADC6-4702-9A7A-BC090CCF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5669C-FB22-4A9E-B4B3-13FC461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71EAF2C-ED3B-4C5D-8DFB-AD80703E1D5B}"/>
              </a:ext>
            </a:extLst>
          </p:cNvPr>
          <p:cNvSpPr txBox="1">
            <a:spLocks/>
          </p:cNvSpPr>
          <p:nvPr/>
        </p:nvSpPr>
        <p:spPr>
          <a:xfrm>
            <a:off x="6660232" y="6381330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909A83-DBC2-4F90-BA29-E100E1B4BC6B}" type="slidenum">
              <a:rPr lang="en-US" altLang="ko-KR" sz="1200" smtClean="0"/>
              <a:pPr/>
              <a:t>‹#›</a:t>
            </a:fld>
            <a:r>
              <a:rPr lang="en-US" altLang="ko-KR" sz="1200" dirty="0"/>
              <a:t> / 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157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B9759-DDF2-47A7-B9B0-D8131E6F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C98A41-2302-452D-B56B-E4CA74270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E6477-FF3C-49F4-A6DE-97898DC5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02154-7CA7-4C00-8274-AE0B4971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578FB-BCF8-4E5C-AD81-097C44A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72CCBF-1E85-4D4C-826F-7F07E79A4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62DDA-9EE2-47AD-BEEC-9B2E65B81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06EEA-13E7-4D89-A879-E5159B12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75CA4-38BB-4457-A0F0-14C0DBFC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5A306-7908-4E2A-A7FB-0E3DA1E4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64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2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9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77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49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81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11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5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1E5AE-09CA-4C2F-8A85-B4034881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34000"/>
            <a:ext cx="7891200" cy="7848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34E8F-44DA-4E31-B7E6-EBC306B1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0737"/>
            <a:ext cx="7886700" cy="448116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77C30-581B-4A62-BFF1-A875ED01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3E100-DE86-43C1-BD79-FF7387DD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49FC37F-A5A9-4F3B-8718-6A03158D987A}"/>
              </a:ext>
            </a:extLst>
          </p:cNvPr>
          <p:cNvSpPr txBox="1">
            <a:spLocks/>
          </p:cNvSpPr>
          <p:nvPr/>
        </p:nvSpPr>
        <p:spPr>
          <a:xfrm>
            <a:off x="6660232" y="6381330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909A83-DBC2-4F90-BA29-E100E1B4BC6B}" type="slidenum">
              <a:rPr lang="en-US" altLang="ko-KR" sz="1200" smtClean="0"/>
              <a:pPr/>
              <a:t>‹#›</a:t>
            </a:fld>
            <a:r>
              <a:rPr lang="en-US" altLang="ko-KR" sz="1200" dirty="0"/>
              <a:t> / 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739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01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35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0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66490-F053-48BC-95FD-FB572A17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895CE-F64F-4547-938D-7CFFC3BBA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B5D88-7B5B-4B24-99E4-A2952146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EDF57-30C6-46A7-A811-3021D9E2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A7A21-26C0-4A33-97AE-A0C75D4A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0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0B781-97B3-42C9-8D89-D96B150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7E764-3029-45BC-B92E-0724202D6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720735"/>
            <a:ext cx="3886200" cy="445622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22742-5534-4A5A-B48F-F4026CE1F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20735"/>
            <a:ext cx="3886200" cy="44562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507FA-4DC1-475A-BB9D-5E403F3E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9E489-BFB7-4E88-82F6-763A4F42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5927EA6D-1881-417C-B80F-8CCA2812A300}"/>
              </a:ext>
            </a:extLst>
          </p:cNvPr>
          <p:cNvSpPr txBox="1">
            <a:spLocks/>
          </p:cNvSpPr>
          <p:nvPr/>
        </p:nvSpPr>
        <p:spPr>
          <a:xfrm>
            <a:off x="6660232" y="6381330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909A83-DBC2-4F90-BA29-E100E1B4BC6B}" type="slidenum">
              <a:rPr lang="en-US" altLang="ko-KR" sz="1200" smtClean="0"/>
              <a:pPr/>
              <a:t>‹#›</a:t>
            </a:fld>
            <a:r>
              <a:rPr lang="en-US" altLang="ko-KR" sz="1200" dirty="0"/>
              <a:t> / 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001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77E94-5F23-4796-8CC5-A9495361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AD52B-F6BC-4F49-BDB4-B742740F5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CA521-E395-4B3A-BB24-66D1FE83D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80DDD5-1391-4881-9882-84BE260A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78C974-DD9E-44E9-A82A-CEFDC7D6D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00DD04-96C5-463C-96A1-6976ABD9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47A8A7-BAFA-4AB4-82E7-12529129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05E0F9-F155-4093-BA43-4FB1F39C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7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DF777-D18E-46B0-B002-11DCD74D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AEF6DB-3623-471A-AF03-DE9CB132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2FC96C-2169-4EDA-85F6-19ECF289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58A23-DCCE-4749-8011-D21BB149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DE25D-BE24-49E7-89FA-11A77988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0ADAF-FEE3-411D-935F-2F22729C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6AAB58-1473-40C1-89B0-F0569455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9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5CF6E-CE2D-4335-99A3-462A091B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71C7B-12D8-4E44-BBCE-3EC84B85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16C083-3DE9-4B1C-A1FE-1ECE45DDD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C821A-45EF-4F11-858E-6D8155CA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B12D4-DDF4-4213-8782-37698446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49F4-3D08-4B6F-A1AA-65B866B5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8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380B2-7F1B-45B9-9B14-3701EC9C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6B5E3D-AC4E-426D-9CC2-D30B533A4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B419E-BDB6-4358-AF68-227F4E07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A1616-3877-4908-824C-5035916D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26EC3-366F-4C4F-8ED3-02A6A426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A103D8-75BE-4895-8FF2-F74E9021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6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EDA5776A-5158-4CC6-9C2E-43755EFFA3B0}"/>
              </a:ext>
            </a:extLst>
          </p:cNvPr>
          <p:cNvSpPr/>
          <p:nvPr/>
        </p:nvSpPr>
        <p:spPr>
          <a:xfrm>
            <a:off x="7191118" y="-1738"/>
            <a:ext cx="1042208" cy="1252253"/>
          </a:xfrm>
          <a:prstGeom prst="parallelogram">
            <a:avLst>
              <a:gd name="adj" fmla="val 7786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4CD42464-2CA8-44FC-9FD7-E4DEAB53FA0D}"/>
              </a:ext>
            </a:extLst>
          </p:cNvPr>
          <p:cNvSpPr/>
          <p:nvPr/>
        </p:nvSpPr>
        <p:spPr>
          <a:xfrm>
            <a:off x="7486651" y="-3476"/>
            <a:ext cx="1042208" cy="1252253"/>
          </a:xfrm>
          <a:prstGeom prst="parallelogram">
            <a:avLst>
              <a:gd name="adj" fmla="val 77861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B96A5CCC-EC9E-4A80-9F5D-19B8A858D7EB}"/>
              </a:ext>
            </a:extLst>
          </p:cNvPr>
          <p:cNvSpPr/>
          <p:nvPr/>
        </p:nvSpPr>
        <p:spPr>
          <a:xfrm>
            <a:off x="6874128" y="2"/>
            <a:ext cx="1042208" cy="1252253"/>
          </a:xfrm>
          <a:prstGeom prst="parallelogram">
            <a:avLst>
              <a:gd name="adj" fmla="val 77861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CE826-C1DF-49B9-A61B-40E9153E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84879"/>
            <a:ext cx="7886700" cy="46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C327D-DD7B-468C-8301-77AE135BF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15C64-F2A3-4988-BE09-4B04B2533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F8DDE-6560-4530-B57B-FBBC945D3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자유형 7">
            <a:extLst>
              <a:ext uri="{FF2B5EF4-FFF2-40B4-BE49-F238E27FC236}">
                <a16:creationId xmlns:a16="http://schemas.microsoft.com/office/drawing/2014/main" id="{C37C44E6-F9A7-480F-8AD0-6C6D428BC2BB}"/>
              </a:ext>
            </a:extLst>
          </p:cNvPr>
          <p:cNvSpPr/>
          <p:nvPr/>
        </p:nvSpPr>
        <p:spPr>
          <a:xfrm>
            <a:off x="2" y="-1430"/>
            <a:ext cx="7598441" cy="1253683"/>
          </a:xfrm>
          <a:custGeom>
            <a:avLst/>
            <a:gdLst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8208000 w 8208000"/>
              <a:gd name="connsiteY2" fmla="*/ 91440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7380312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5652120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7134735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6569201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785"/>
              <a:gd name="connsiteX1" fmla="*/ 8208000 w 8208000"/>
              <a:gd name="connsiteY1" fmla="*/ 0 h 914785"/>
              <a:gd name="connsiteX2" fmla="*/ 7335400 w 8208000"/>
              <a:gd name="connsiteY2" fmla="*/ 914785 h 914785"/>
              <a:gd name="connsiteX3" fmla="*/ 0 w 8208000"/>
              <a:gd name="connsiteY3" fmla="*/ 914400 h 914785"/>
              <a:gd name="connsiteX4" fmla="*/ 0 w 8208000"/>
              <a:gd name="connsiteY4" fmla="*/ 0 h 91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8000" h="914785">
                <a:moveTo>
                  <a:pt x="0" y="0"/>
                </a:moveTo>
                <a:lnTo>
                  <a:pt x="8208000" y="0"/>
                </a:lnTo>
                <a:lnTo>
                  <a:pt x="7335400" y="91478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99D7F9-E65D-4F4B-9C0C-53167631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1" y="232626"/>
            <a:ext cx="7891895" cy="78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6796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DE76-6422-4000-9109-4A796E9FC590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5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yresonate.com/energy-boost-clapping/" TargetMode="External"/><Relationship Id="rId2" Type="http://schemas.openxmlformats.org/officeDocument/2006/relationships/hyperlink" Target="http://www.instructables.com/id/How-to-make-a-Clap-Clap-on-Clap-Clap-Off-switch-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omedepot.com/b/Cleaning-Trash-Recycling-Trash-Cans/Indoor/N-5yc1vZcb2gZ1z0r1rr" TargetMode="External"/><Relationship Id="rId5" Type="http://schemas.openxmlformats.org/officeDocument/2006/relationships/hyperlink" Target="http://blinddc.com/front/shop/item.php?it_id=1418882605" TargetMode="External"/><Relationship Id="rId4" Type="http://schemas.openxmlformats.org/officeDocument/2006/relationships/hyperlink" Target="https://www.cooking-hacks.com/electret-microphon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0294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0" y="2466604"/>
            <a:ext cx="721797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1" y="2327988"/>
            <a:ext cx="220272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9084" y="0"/>
            <a:ext cx="4274916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620480"/>
            <a:ext cx="168285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BCB3AA-25E9-478F-9A5D-450400B93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92" y="4525347"/>
            <a:ext cx="5204792" cy="173736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4000" dirty="0"/>
              <a:t>종합설계프로젝트</a:t>
            </a:r>
            <a:br>
              <a:rPr lang="en-US" altLang="ko-KR" sz="4700" dirty="0"/>
            </a:br>
            <a:r>
              <a:rPr lang="ko-KR" altLang="en-US" sz="2400" dirty="0"/>
              <a:t>아이디어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0F37D4-A0C2-4833-9AD3-C5046A27D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8071" y="4525347"/>
            <a:ext cx="2408466" cy="1737360"/>
          </a:xfrm>
        </p:spPr>
        <p:txBody>
          <a:bodyPr anchor="ctr">
            <a:normAutofit/>
          </a:bodyPr>
          <a:lstStyle/>
          <a:p>
            <a:pPr algn="l">
              <a:lnSpc>
                <a:spcPct val="75000"/>
              </a:lnSpc>
            </a:pPr>
            <a:r>
              <a:rPr lang="ko-KR" altLang="en-US" sz="1800" dirty="0"/>
              <a:t>컴퓨터공학과</a:t>
            </a:r>
            <a:endParaRPr lang="en-US" altLang="ko-KR" sz="1800" dirty="0"/>
          </a:p>
          <a:p>
            <a:pPr algn="l">
              <a:lnSpc>
                <a:spcPct val="75000"/>
              </a:lnSpc>
            </a:pPr>
            <a:r>
              <a:rPr lang="en-US" altLang="ko-KR" dirty="0"/>
              <a:t>20135106 </a:t>
            </a:r>
            <a:r>
              <a:rPr lang="ko-KR" altLang="en-US" dirty="0"/>
              <a:t>김경만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004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BAC3-EB7F-4C37-A12F-AAC7B8E6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92A46-2C9A-4DDF-9E65-AB93361F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소리로 스위치 조작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창문 스크린 자동 조작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스마트 쓰레기통</a:t>
            </a:r>
          </a:p>
        </p:txBody>
      </p:sp>
    </p:spTree>
    <p:extLst>
      <p:ext uri="{BB962C8B-B14F-4D97-AF65-F5344CB8AC3E}">
        <p14:creationId xmlns:p14="http://schemas.microsoft.com/office/powerpoint/2010/main" val="361062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특정 소리로 스위치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FDB0E-59AA-4CD9-B467-215FF0E26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특정 소리</a:t>
            </a:r>
            <a:r>
              <a:rPr lang="en-US" altLang="ko-KR" sz="2000" dirty="0"/>
              <a:t>(e.g.</a:t>
            </a:r>
            <a:r>
              <a:rPr lang="ko-KR" altLang="en-US" sz="2000" dirty="0"/>
              <a:t> 박수 소리</a:t>
            </a:r>
            <a:r>
              <a:rPr lang="en-US" altLang="ko-KR" sz="2000" dirty="0"/>
              <a:t>) </a:t>
            </a:r>
            <a:r>
              <a:rPr lang="ko-KR" altLang="en-US" sz="2000" dirty="0"/>
              <a:t>등을 이용하여 스위치 조작</a:t>
            </a:r>
            <a:endParaRPr lang="en-US" altLang="ko-KR" sz="2000" dirty="0"/>
          </a:p>
          <a:p>
            <a:r>
              <a:rPr lang="ko-KR" altLang="en-US" sz="2000" dirty="0" err="1"/>
              <a:t>서보</a:t>
            </a:r>
            <a:r>
              <a:rPr lang="ko-KR" altLang="en-US" sz="2000" dirty="0"/>
              <a:t> 모터 등을 이용하여 물리적 스위치 조작</a:t>
            </a:r>
            <a:endParaRPr lang="en-US" altLang="ko-KR" sz="2000" dirty="0"/>
          </a:p>
          <a:p>
            <a:r>
              <a:rPr lang="ko-KR" altLang="en-US" sz="2000" dirty="0"/>
              <a:t>배터리 혹은 태양열을 이용한 충전지로 구동</a:t>
            </a:r>
            <a:endParaRPr lang="en-US" altLang="ko-KR" sz="2000" dirty="0"/>
          </a:p>
          <a:p>
            <a:r>
              <a:rPr lang="ko-KR" altLang="en-US" sz="2000" dirty="0"/>
              <a:t>알람 시계 등에도 활용 가능</a:t>
            </a:r>
            <a:endParaRPr lang="en-US" altLang="ko-KR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D34754C-EA8A-4E99-BF73-3649878FE47C}"/>
              </a:ext>
            </a:extLst>
          </p:cNvPr>
          <p:cNvGrpSpPr/>
          <p:nvPr/>
        </p:nvGrpSpPr>
        <p:grpSpPr>
          <a:xfrm>
            <a:off x="4329244" y="3153904"/>
            <a:ext cx="4572000" cy="3324999"/>
            <a:chOff x="4329244" y="3153904"/>
            <a:chExt cx="4572000" cy="3324999"/>
          </a:xfrm>
        </p:grpSpPr>
        <p:pic>
          <p:nvPicPr>
            <p:cNvPr id="4" name="Picture 2" descr="Clap">
              <a:extLst>
                <a:ext uri="{FF2B5EF4-FFF2-40B4-BE49-F238E27FC236}">
                  <a16:creationId xmlns:a16="http://schemas.microsoft.com/office/drawing/2014/main" id="{42B8C6CB-9C5A-4449-B812-1ABD9A6DCE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244" y="3153904"/>
              <a:ext cx="4572000" cy="30480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F697BB-6D44-494F-9E21-F192C3C3ADC1}"/>
                </a:ext>
              </a:extLst>
            </p:cNvPr>
            <p:cNvSpPr txBox="1"/>
            <p:nvPr/>
          </p:nvSpPr>
          <p:spPr>
            <a:xfrm>
              <a:off x="4329244" y="6201904"/>
              <a:ext cx="457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Fig. 1 </a:t>
              </a:r>
              <a:r>
                <a:rPr lang="ko-KR" altLang="en-US" sz="1200" dirty="0"/>
                <a:t>박수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963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특정 소리로 스위치 조작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04761286-1F06-4D38-B23B-D2BD45A2216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3669332"/>
              </p:ext>
            </p:extLst>
          </p:nvPr>
        </p:nvGraphicFramePr>
        <p:xfrm>
          <a:off x="628650" y="1720735"/>
          <a:ext cx="3624568" cy="379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8A7AB9-5A80-4C16-BE28-A46FA7D0E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20735"/>
            <a:ext cx="3886200" cy="445622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필요 부품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마이크로컨트롤러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일렉트릿</a:t>
            </a:r>
            <a:r>
              <a:rPr lang="ko-KR" altLang="en-US" sz="1800" dirty="0"/>
              <a:t> 마이크로폰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서보</a:t>
            </a:r>
            <a:r>
              <a:rPr lang="ko-KR" altLang="en-US" sz="1800" dirty="0"/>
              <a:t> 모터</a:t>
            </a:r>
            <a:endParaRPr lang="en-US" altLang="ko-KR" sz="1800" dirty="0"/>
          </a:p>
          <a:p>
            <a:pPr lvl="1"/>
            <a:r>
              <a:rPr lang="ko-KR" altLang="en-US" sz="1800" dirty="0"/>
              <a:t>연산 증폭기</a:t>
            </a:r>
            <a:r>
              <a:rPr lang="en-US" altLang="ko-KR" sz="1800" dirty="0"/>
              <a:t> (</a:t>
            </a:r>
            <a:r>
              <a:rPr lang="ko-KR" altLang="en-US" sz="1800" dirty="0"/>
              <a:t>증폭 회로</a:t>
            </a:r>
            <a:r>
              <a:rPr lang="en-US" altLang="ko-KR" sz="1800" dirty="0"/>
              <a:t>)</a:t>
            </a:r>
            <a:endParaRPr lang="ko-KR" altLang="en-US" sz="17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251BD0-0DEF-4CC7-9C82-E1485BE97AAB}"/>
              </a:ext>
            </a:extLst>
          </p:cNvPr>
          <p:cNvGrpSpPr/>
          <p:nvPr/>
        </p:nvGrpSpPr>
        <p:grpSpPr>
          <a:xfrm>
            <a:off x="5764569" y="3797637"/>
            <a:ext cx="2379327" cy="2379327"/>
            <a:chOff x="5764569" y="3797637"/>
            <a:chExt cx="2379327" cy="2379327"/>
          </a:xfrm>
        </p:grpSpPr>
        <p:pic>
          <p:nvPicPr>
            <p:cNvPr id="1028" name="Picture 4" descr="electret microphone에 대한 이미지 검색결과">
              <a:extLst>
                <a:ext uri="{FF2B5EF4-FFF2-40B4-BE49-F238E27FC236}">
                  <a16:creationId xmlns:a16="http://schemas.microsoft.com/office/drawing/2014/main" id="{59F1A95C-63B0-492B-8076-47B036146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569" y="3797637"/>
              <a:ext cx="2379327" cy="2379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F52E51-6FA7-4FF1-B1DF-D1B874A2B02C}"/>
                </a:ext>
              </a:extLst>
            </p:cNvPr>
            <p:cNvSpPr txBox="1"/>
            <p:nvPr/>
          </p:nvSpPr>
          <p:spPr>
            <a:xfrm>
              <a:off x="5764569" y="5748753"/>
              <a:ext cx="2379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Fig 2. </a:t>
              </a:r>
              <a:r>
                <a:rPr lang="ko-KR" altLang="en-US" sz="1200" dirty="0" err="1"/>
                <a:t>일렉트릿</a:t>
              </a:r>
              <a:r>
                <a:rPr lang="ko-KR" altLang="en-US" sz="1200" dirty="0"/>
                <a:t> 마이크로폰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4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8830F-D8F4-4D3B-B82B-F4CED961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창문 블라인드 자동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33947-EAB3-42FF-B82D-D64A1D2D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외부 광원의 세기와 시간 등의 정보를 이용</a:t>
            </a:r>
            <a:endParaRPr lang="en-US" altLang="ko-KR" sz="2000" dirty="0"/>
          </a:p>
          <a:p>
            <a:r>
              <a:rPr lang="ko-KR" altLang="en-US" sz="2000" dirty="0"/>
              <a:t>내부 온도</a:t>
            </a:r>
            <a:r>
              <a:rPr lang="en-US" altLang="ko-KR" sz="2000" dirty="0"/>
              <a:t>, </a:t>
            </a:r>
            <a:r>
              <a:rPr lang="ko-KR" altLang="en-US" sz="2000" dirty="0"/>
              <a:t>습도 등 부가 정보 활용</a:t>
            </a:r>
            <a:endParaRPr lang="en-US" altLang="ko-KR" sz="2000" dirty="0"/>
          </a:p>
          <a:p>
            <a:r>
              <a:rPr lang="ko-KR" altLang="en-US" sz="2000" dirty="0"/>
              <a:t>줄에 모터를 연결하여 구동</a:t>
            </a:r>
            <a:endParaRPr lang="en-US" altLang="ko-KR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5C3C62-99C7-452D-AD34-7E3DFA0B36FD}"/>
              </a:ext>
            </a:extLst>
          </p:cNvPr>
          <p:cNvGrpSpPr/>
          <p:nvPr/>
        </p:nvGrpSpPr>
        <p:grpSpPr>
          <a:xfrm>
            <a:off x="5467350" y="3015405"/>
            <a:ext cx="3048000" cy="3186499"/>
            <a:chOff x="5467350" y="3153904"/>
            <a:chExt cx="3048000" cy="3186499"/>
          </a:xfrm>
        </p:grpSpPr>
        <p:pic>
          <p:nvPicPr>
            <p:cNvPr id="4098" name="Picture 2" descr="롤스크린에 대한 이미지 검색결과">
              <a:extLst>
                <a:ext uri="{FF2B5EF4-FFF2-40B4-BE49-F238E27FC236}">
                  <a16:creationId xmlns:a16="http://schemas.microsoft.com/office/drawing/2014/main" id="{00633C50-5732-4A70-88C5-D1D3B6844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7350" y="3153904"/>
              <a:ext cx="3048000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52074-7719-452F-B68C-203F31645E4D}"/>
                </a:ext>
              </a:extLst>
            </p:cNvPr>
            <p:cNvSpPr txBox="1"/>
            <p:nvPr/>
          </p:nvSpPr>
          <p:spPr>
            <a:xfrm>
              <a:off x="5467350" y="6063404"/>
              <a:ext cx="304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Fig 3. </a:t>
              </a:r>
              <a:r>
                <a:rPr lang="ko-KR" altLang="en-US" sz="1200" dirty="0"/>
                <a:t>블라인드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68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8830F-D8F4-4D3B-B82B-F4CED961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창문 블라인드 자동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33947-EAB3-42FF-B82D-D64A1D2DD2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광량 </a:t>
            </a:r>
            <a:r>
              <a:rPr lang="en-US" altLang="ko-KR" sz="2000" dirty="0"/>
              <a:t>&amp; </a:t>
            </a:r>
            <a:r>
              <a:rPr lang="ko-KR" altLang="en-US" sz="2000" dirty="0"/>
              <a:t>현재 시간 측정</a:t>
            </a:r>
            <a:endParaRPr lang="en-US" altLang="ko-KR" sz="2000" dirty="0"/>
          </a:p>
          <a:p>
            <a:r>
              <a:rPr lang="ko-KR" altLang="en-US" sz="2000" dirty="0"/>
              <a:t>지정한 광량 혹은 시간이 되면 모터 구동</a:t>
            </a:r>
            <a:endParaRPr lang="en-US" altLang="ko-KR" sz="2000" dirty="0"/>
          </a:p>
          <a:p>
            <a:r>
              <a:rPr lang="ko-KR" altLang="en-US" sz="2000" dirty="0"/>
              <a:t>구동에 필요한 적당한 토크를 가진 모터 이용 필요</a:t>
            </a:r>
            <a:endParaRPr lang="en-US" altLang="ko-KR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B0193A-6486-4888-9897-24BB152832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필요 부품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마이크로컨트롤러</a:t>
            </a:r>
            <a:endParaRPr lang="en-US" altLang="ko-KR" sz="1800" dirty="0"/>
          </a:p>
          <a:p>
            <a:pPr lvl="1"/>
            <a:r>
              <a:rPr lang="ko-KR" altLang="en-US" sz="1800" dirty="0"/>
              <a:t>조도 센서 </a:t>
            </a:r>
            <a:r>
              <a:rPr lang="en-US" altLang="ko-KR" sz="1800" dirty="0"/>
              <a:t>or </a:t>
            </a:r>
            <a:r>
              <a:rPr lang="ko-KR" altLang="en-US" sz="1800" dirty="0"/>
              <a:t>자외선 센서</a:t>
            </a:r>
            <a:endParaRPr lang="en-US" altLang="ko-KR" sz="1800" dirty="0"/>
          </a:p>
          <a:p>
            <a:pPr lvl="1"/>
            <a:r>
              <a:rPr lang="ko-KR" altLang="en-US" sz="1800" dirty="0"/>
              <a:t>타이머</a:t>
            </a:r>
            <a:endParaRPr lang="en-US" altLang="ko-KR" sz="1800" dirty="0"/>
          </a:p>
          <a:p>
            <a:pPr lvl="1"/>
            <a:r>
              <a:rPr lang="en-US" altLang="ko-KR" sz="1800" dirty="0"/>
              <a:t>PWM </a:t>
            </a:r>
            <a:r>
              <a:rPr lang="ko-KR" altLang="en-US" sz="1800" dirty="0"/>
              <a:t>모터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A58BF-F665-494D-83BF-C77EC89D2DE2}"/>
              </a:ext>
            </a:extLst>
          </p:cNvPr>
          <p:cNvSpPr txBox="1"/>
          <p:nvPr/>
        </p:nvSpPr>
        <p:spPr>
          <a:xfrm>
            <a:off x="5368954" y="5989739"/>
            <a:ext cx="314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D2CE1FC-74C6-4776-88EC-6FBAC3939E9F}"/>
              </a:ext>
            </a:extLst>
          </p:cNvPr>
          <p:cNvGrpSpPr/>
          <p:nvPr/>
        </p:nvGrpSpPr>
        <p:grpSpPr>
          <a:xfrm>
            <a:off x="5510908" y="4015685"/>
            <a:ext cx="2862488" cy="2158720"/>
            <a:chOff x="2665858" y="3429722"/>
            <a:chExt cx="3523912" cy="2681196"/>
          </a:xfrm>
        </p:grpSpPr>
        <p:pic>
          <p:nvPicPr>
            <p:cNvPr id="5122" name="Picture 2" descr="motor에 대한 이미지 검색결과">
              <a:extLst>
                <a:ext uri="{FF2B5EF4-FFF2-40B4-BE49-F238E27FC236}">
                  <a16:creationId xmlns:a16="http://schemas.microsoft.com/office/drawing/2014/main" id="{8A457115-3AF8-45D5-8EDA-3351EAB05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858" y="3429722"/>
              <a:ext cx="3523912" cy="2584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09DF24-153C-439C-8460-622B488B4562}"/>
                </a:ext>
              </a:extLst>
            </p:cNvPr>
            <p:cNvSpPr txBox="1"/>
            <p:nvPr/>
          </p:nvSpPr>
          <p:spPr>
            <a:xfrm>
              <a:off x="2665858" y="5833919"/>
              <a:ext cx="3523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Fig 4. </a:t>
              </a:r>
              <a:r>
                <a:rPr lang="ko-KR" altLang="en-US" sz="1200" dirty="0"/>
                <a:t>전기 모터</a:t>
              </a:r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648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87ED6-D37B-4621-B7D1-75E804B0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스마트 쓰레기통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CBEEA-6B7C-4621-9EEB-C832DE0C6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손을 감지하여</a:t>
            </a:r>
            <a:r>
              <a:rPr lang="en-US" altLang="ko-KR" sz="2000" dirty="0"/>
              <a:t> </a:t>
            </a:r>
            <a:r>
              <a:rPr lang="ko-KR" altLang="en-US" sz="2000" dirty="0"/>
              <a:t>뚜껑을 열어준다</a:t>
            </a:r>
            <a:endParaRPr lang="en-US" altLang="ko-KR" sz="2000" dirty="0"/>
          </a:p>
          <a:p>
            <a:r>
              <a:rPr lang="ko-KR" altLang="en-US" sz="2000" dirty="0"/>
              <a:t>내부의 쓰레기 양을 측정하여 현재 용량을 표시한다</a:t>
            </a:r>
            <a:endParaRPr lang="en-US" altLang="ko-KR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783DC1A-A178-46FB-B223-B723FD006B8E}"/>
              </a:ext>
            </a:extLst>
          </p:cNvPr>
          <p:cNvGrpSpPr/>
          <p:nvPr/>
        </p:nvGrpSpPr>
        <p:grpSpPr>
          <a:xfrm>
            <a:off x="5689015" y="3171039"/>
            <a:ext cx="2826335" cy="3089588"/>
            <a:chOff x="5541452" y="3228007"/>
            <a:chExt cx="2973898" cy="3250896"/>
          </a:xfrm>
        </p:grpSpPr>
        <p:pic>
          <p:nvPicPr>
            <p:cNvPr id="3074" name="Picture 2" descr="foot lever trash can에 대한 이미지 검색결과">
              <a:extLst>
                <a:ext uri="{FF2B5EF4-FFF2-40B4-BE49-F238E27FC236}">
                  <a16:creationId xmlns:a16="http://schemas.microsoft.com/office/drawing/2014/main" id="{C6C23C0D-7D75-4552-B5E1-8BED311357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453" y="3228007"/>
              <a:ext cx="2973897" cy="2973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266F11-C413-411D-B482-9224D5E653E1}"/>
                </a:ext>
              </a:extLst>
            </p:cNvPr>
            <p:cNvSpPr txBox="1"/>
            <p:nvPr/>
          </p:nvSpPr>
          <p:spPr>
            <a:xfrm>
              <a:off x="5541452" y="6201904"/>
              <a:ext cx="2973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Fig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4. </a:t>
              </a:r>
              <a:r>
                <a:rPr lang="ko-KR" altLang="en-US" sz="1200" dirty="0"/>
                <a:t>쓰레기통</a:t>
              </a:r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991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8830F-D8F4-4D3B-B82B-F4CED961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스마트 쓰레기통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33947-EAB3-42FF-B82D-D64A1D2DD2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근접 센서</a:t>
            </a:r>
            <a:r>
              <a:rPr lang="en-US" altLang="ko-KR" sz="2000" dirty="0"/>
              <a:t>(IR)</a:t>
            </a:r>
            <a:r>
              <a:rPr lang="ko-KR" altLang="en-US" sz="2000" dirty="0"/>
              <a:t>를 이용하여 손이 쓰레기통 위에 올 경우 뚜껑 열기</a:t>
            </a:r>
            <a:endParaRPr lang="en-US" altLang="ko-KR" sz="2000" dirty="0"/>
          </a:p>
          <a:p>
            <a:r>
              <a:rPr lang="ko-KR" altLang="en-US" sz="2000" dirty="0"/>
              <a:t>센서를 이용하여 내부 쓰레기 량 측정</a:t>
            </a:r>
            <a:endParaRPr lang="en-US" altLang="ko-KR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B0193A-6486-4888-9897-24BB152832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필요 부품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마이크로컨트롤러</a:t>
            </a:r>
            <a:endParaRPr lang="en-US" altLang="ko-KR" sz="1800" dirty="0"/>
          </a:p>
          <a:p>
            <a:pPr lvl="1"/>
            <a:r>
              <a:rPr lang="ko-KR" altLang="en-US" sz="1800" dirty="0"/>
              <a:t>근접 센서</a:t>
            </a:r>
            <a:r>
              <a:rPr lang="en-US" altLang="ko-KR" sz="1800" dirty="0"/>
              <a:t>(</a:t>
            </a:r>
            <a:r>
              <a:rPr lang="ko-KR" altLang="en-US" sz="1800" dirty="0"/>
              <a:t>적외선 등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…</a:t>
            </a:r>
          </a:p>
          <a:p>
            <a:pPr lvl="1"/>
            <a:endParaRPr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A58BF-F665-494D-83BF-C77EC89D2DE2}"/>
              </a:ext>
            </a:extLst>
          </p:cNvPr>
          <p:cNvSpPr txBox="1"/>
          <p:nvPr/>
        </p:nvSpPr>
        <p:spPr>
          <a:xfrm>
            <a:off x="5368954" y="5989739"/>
            <a:ext cx="314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21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E0151-DD18-4865-A268-B39F1A6B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참조 </a:t>
            </a:r>
            <a:r>
              <a:rPr lang="en-US" altLang="ko-KR" sz="3200" dirty="0"/>
              <a:t>/ </a:t>
            </a:r>
            <a:r>
              <a:rPr lang="ko-KR" altLang="en-US" sz="3200" dirty="0"/>
              <a:t>이미지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8E2C7-27C1-490B-9646-0BED84D2E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박수 소리로 릴레이 스위치 조작하기</a:t>
            </a:r>
            <a:endParaRPr lang="en-US" altLang="ko-KR" sz="2000" dirty="0"/>
          </a:p>
          <a:p>
            <a:pPr lvl="1"/>
            <a:r>
              <a:rPr lang="en-US" altLang="ko-KR" sz="1600" dirty="0">
                <a:hlinkClick r:id="rId2"/>
              </a:rPr>
              <a:t>http://www.instructables.com/id/How-to-make-a-Clap-Clap-on-Clap-Clap-Off-switch-/</a:t>
            </a:r>
            <a:endParaRPr lang="en-US" altLang="ko-KR" sz="1600" dirty="0"/>
          </a:p>
          <a:p>
            <a:r>
              <a:rPr lang="en-US" altLang="ko-KR" sz="2000" dirty="0"/>
              <a:t>Fig. 1</a:t>
            </a:r>
          </a:p>
          <a:p>
            <a:pPr lvl="1"/>
            <a:r>
              <a:rPr lang="en-US" altLang="ko-KR" sz="1600" dirty="0">
                <a:hlinkClick r:id="rId3"/>
              </a:rPr>
              <a:t>https://simplyresonate.com/energy-boost-clapping/</a:t>
            </a:r>
            <a:endParaRPr lang="en-US" altLang="ko-KR" sz="1600" dirty="0"/>
          </a:p>
          <a:p>
            <a:r>
              <a:rPr lang="en-US" altLang="ko-KR" sz="2000" dirty="0"/>
              <a:t>Fig. 2</a:t>
            </a:r>
          </a:p>
          <a:p>
            <a:pPr lvl="1"/>
            <a:r>
              <a:rPr lang="en-US" altLang="ko-KR" sz="1600" dirty="0">
                <a:hlinkClick r:id="rId4"/>
              </a:rPr>
              <a:t>https://www.cooking-hacks.com/electret-microphone/</a:t>
            </a:r>
            <a:endParaRPr lang="en-US" altLang="ko-KR" sz="1600" dirty="0"/>
          </a:p>
          <a:p>
            <a:r>
              <a:rPr lang="en-US" altLang="ko-KR" sz="2000" dirty="0"/>
              <a:t>Fig.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</a:p>
          <a:p>
            <a:pPr lvl="1"/>
            <a:r>
              <a:rPr lang="en-US" altLang="ko-KR" sz="1700" dirty="0">
                <a:hlinkClick r:id="rId5"/>
              </a:rPr>
              <a:t>http://blinddc.com/front/shop/item.php?it_id=1418882605</a:t>
            </a:r>
            <a:endParaRPr lang="en-US" altLang="ko-KR" sz="1700" dirty="0"/>
          </a:p>
          <a:p>
            <a:r>
              <a:rPr lang="en-US" altLang="ko-KR" sz="2000" dirty="0"/>
              <a:t>Fig. 4</a:t>
            </a:r>
          </a:p>
          <a:p>
            <a:pPr lvl="1"/>
            <a:r>
              <a:rPr lang="en-US" altLang="ko-KR" sz="1700" dirty="0">
                <a:hlinkClick r:id="rId6"/>
              </a:rPr>
              <a:t>https://www.homedepot.com/b/Cleaning-Trash-Recycling-Trash-Cans/Indoor/N-5yc1vZcb2gZ1z0r1rr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076285219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5D1D5D78-FBC2-4E66-A058-053918628068}" vid="{44AD31D5-8F59-4686-A9FB-123130512604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264</TotalTime>
  <Words>298</Words>
  <Application>Microsoft Office PowerPoint</Application>
  <PresentationFormat>화면 슬라이드 쇼(4:3)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테마1</vt:lpstr>
      <vt:lpstr>Office 테마</vt:lpstr>
      <vt:lpstr>종합설계프로젝트 아이디어 발표</vt:lpstr>
      <vt:lpstr>목차</vt:lpstr>
      <vt:lpstr>특정 소리로 스위치 조작</vt:lpstr>
      <vt:lpstr>특정 소리로 스위치 조작</vt:lpstr>
      <vt:lpstr>창문 블라인드 자동 조작</vt:lpstr>
      <vt:lpstr>창문 블라인드 자동 조작</vt:lpstr>
      <vt:lpstr>스마트 쓰레기통</vt:lpstr>
      <vt:lpstr>스마트 쓰레기통</vt:lpstr>
      <vt:lpstr>참조 / 이미지 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종합설계프로젝트 발표</dc:title>
  <dc:creator>김경만</dc:creator>
  <cp:lastModifiedBy>김경만</cp:lastModifiedBy>
  <cp:revision>17</cp:revision>
  <dcterms:created xsi:type="dcterms:W3CDTF">2018-03-11T03:56:39Z</dcterms:created>
  <dcterms:modified xsi:type="dcterms:W3CDTF">2018-03-11T15:56:34Z</dcterms:modified>
</cp:coreProperties>
</file>