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del">
        <pc:chgData name="김경만" userId="8cab216f9b18b032" providerId="LiveId" clId="{1549EC87-6A2C-4800-B3E2-3AD54A548B5B}" dt="2018-03-18T15:51:55.201" v="130" actId="2696"/>
        <pc:sldMkLst>
          <pc:docMk/>
          <pc:sldMk cId="1469687212" sldId="259"/>
        </pc:sldMkLst>
      </pc:sldChg>
      <pc:sldChg chg="del">
        <pc:chgData name="김경만" userId="8cab216f9b18b032" providerId="LiveId" clId="{1549EC87-6A2C-4800-B3E2-3AD54A548B5B}" dt="2018-03-18T15:51:55.176" v="129" actId="2696"/>
        <pc:sldMkLst>
          <pc:docMk/>
          <pc:sldMk cId="2070148890" sldId="260"/>
        </pc:sldMkLst>
      </pc:sldChg>
      <pc:sldChg chg="del">
        <pc:chgData name="김경만" userId="8cab216f9b18b032" providerId="LiveId" clId="{1549EC87-6A2C-4800-B3E2-3AD54A548B5B}" dt="2018-03-18T15:51:55.238" v="132" actId="2696"/>
        <pc:sldMkLst>
          <pc:docMk/>
          <pc:sldMk cId="3349916061" sldId="261"/>
        </pc:sldMkLst>
      </pc:sldChg>
      <pc:sldChg chg="del">
        <pc:chgData name="김경만" userId="8cab216f9b18b032" providerId="LiveId" clId="{1549EC87-6A2C-4800-B3E2-3AD54A548B5B}" dt="2018-03-18T15:51:55.216" v="131" actId="2696"/>
        <pc:sldMkLst>
          <pc:docMk/>
          <pc:sldMk cId="2166486018" sldId="262"/>
        </pc:sldMkLst>
      </pc:sldChg>
      <pc:sldChg chg="del">
        <pc:chgData name="김경만" userId="8cab216f9b18b032" providerId="LiveId" clId="{1549EC87-6A2C-4800-B3E2-3AD54A548B5B}" dt="2018-03-18T15:51:57.360" v="134" actId="2696"/>
        <pc:sldMkLst>
          <pc:docMk/>
          <pc:sldMk cId="2076285219" sldId="263"/>
        </pc:sldMkLst>
      </pc:sldChg>
      <pc:sldChg chg="del">
        <pc:chgData name="김경만" userId="8cab216f9b18b032" providerId="LiveId" clId="{1549EC87-6A2C-4800-B3E2-3AD54A548B5B}" dt="2018-03-18T15:51:55.262" v="133" actId="2696"/>
        <pc:sldMkLst>
          <pc:docMk/>
          <pc:sldMk cId="4066215536" sldId="266"/>
        </pc:sldMkLst>
      </pc:sldChg>
      <pc:sldChg chg="addSp modSp add">
        <pc:chgData name="김경만" userId="8cab216f9b18b032" providerId="LiveId" clId="{1549EC87-6A2C-4800-B3E2-3AD54A548B5B}" dt="2018-03-18T15:53:03.773" v="142" actId="403"/>
        <pc:sldMkLst>
          <pc:docMk/>
          <pc:sldMk cId="255380393" sldId="267"/>
        </pc:sldMkLst>
        <pc:spChg chg="mod">
          <ac:chgData name="김경만" userId="8cab216f9b18b032" providerId="LiveId" clId="{1549EC87-6A2C-4800-B3E2-3AD54A548B5B}" dt="2018-03-18T15:51:26.485" v="119" actId="403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1549EC87-6A2C-4800-B3E2-3AD54A548B5B}" dt="2018-03-18T15:53:03.773" v="142" actId="403"/>
          <ac:spMkLst>
            <pc:docMk/>
            <pc:sldMk cId="255380393" sldId="267"/>
            <ac:spMk id="3" creationId="{F0739FEC-29D5-46BF-AE12-F280FB7D6B1C}"/>
          </ac:spMkLst>
        </pc:spChg>
        <pc:picChg chg="add mod">
          <ac:chgData name="김경만" userId="8cab216f9b18b032" providerId="LiveId" clId="{1549EC87-6A2C-4800-B3E2-3AD54A548B5B}" dt="2018-03-18T15:48:57.585" v="42" actId="1076"/>
          <ac:picMkLst>
            <pc:docMk/>
            <pc:sldMk cId="255380393" sldId="267"/>
            <ac:picMk id="4" creationId="{E7C46538-C3E4-4A8C-BD90-9CA65397ED64}"/>
          </ac:picMkLst>
        </pc:picChg>
      </pc:sldChg>
      <pc:sldChg chg="addSp delSp modSp add">
        <pc:chgData name="김경만" userId="8cab216f9b18b032" providerId="LiveId" clId="{1549EC87-6A2C-4800-B3E2-3AD54A548B5B}" dt="2018-03-18T15:53:12.618" v="146" actId="403"/>
        <pc:sldMkLst>
          <pc:docMk/>
          <pc:sldMk cId="653763141" sldId="268"/>
        </pc:sldMkLst>
        <pc:spChg chg="mod">
          <ac:chgData name="김경만" userId="8cab216f9b18b032" providerId="LiveId" clId="{1549EC87-6A2C-4800-B3E2-3AD54A548B5B}" dt="2018-03-18T15:51:24.057" v="118" actId="404"/>
          <ac:spMkLst>
            <pc:docMk/>
            <pc:sldMk cId="653763141" sldId="268"/>
            <ac:spMk id="2" creationId="{7CF7C95B-DA88-4301-A2B1-B791D304359A}"/>
          </ac:spMkLst>
        </pc:spChg>
        <pc:spChg chg="del">
          <ac:chgData name="김경만" userId="8cab216f9b18b032" providerId="LiveId" clId="{1549EC87-6A2C-4800-B3E2-3AD54A548B5B}" dt="2018-03-18T15:49:12.795" v="45"/>
          <ac:spMkLst>
            <pc:docMk/>
            <pc:sldMk cId="653763141" sldId="268"/>
            <ac:spMk id="3" creationId="{B7B9F62A-E3A1-4D14-9A22-FDC38112C0A7}"/>
          </ac:spMkLst>
        </pc:spChg>
        <pc:spChg chg="add del mod">
          <ac:chgData name="김경만" userId="8cab216f9b18b032" providerId="LiveId" clId="{1549EC87-6A2C-4800-B3E2-3AD54A548B5B}" dt="2018-03-18T15:49:13.895" v="46"/>
          <ac:spMkLst>
            <pc:docMk/>
            <pc:sldMk cId="653763141" sldId="268"/>
            <ac:spMk id="4" creationId="{9D464BC3-7119-4F7B-912E-F3D18C5BD07E}"/>
          </ac:spMkLst>
        </pc:spChg>
        <pc:spChg chg="add del mod">
          <ac:chgData name="김경만" userId="8cab216f9b18b032" providerId="LiveId" clId="{1549EC87-6A2C-4800-B3E2-3AD54A548B5B}" dt="2018-03-18T15:49:16.106" v="47"/>
          <ac:spMkLst>
            <pc:docMk/>
            <pc:sldMk cId="653763141" sldId="268"/>
            <ac:spMk id="5" creationId="{9838D31E-29C2-4C97-8755-F110AB0A9AE5}"/>
          </ac:spMkLst>
        </pc:spChg>
        <pc:spChg chg="add mod">
          <ac:chgData name="김경만" userId="8cab216f9b18b032" providerId="LiveId" clId="{1549EC87-6A2C-4800-B3E2-3AD54A548B5B}" dt="2018-03-18T15:53:10.040" v="145" actId="404"/>
          <ac:spMkLst>
            <pc:docMk/>
            <pc:sldMk cId="653763141" sldId="268"/>
            <ac:spMk id="8" creationId="{BA227083-0E5C-4F5F-8C01-65F960CE0C36}"/>
          </ac:spMkLst>
        </pc:spChg>
        <pc:spChg chg="add mod">
          <ac:chgData name="김경만" userId="8cab216f9b18b032" providerId="LiveId" clId="{1549EC87-6A2C-4800-B3E2-3AD54A548B5B}" dt="2018-03-18T15:53:12.618" v="146" actId="403"/>
          <ac:spMkLst>
            <pc:docMk/>
            <pc:sldMk cId="653763141" sldId="268"/>
            <ac:spMk id="9" creationId="{DED0793B-B108-425F-9D5B-DF05F1458E78}"/>
          </ac:spMkLst>
        </pc:spChg>
        <pc:picChg chg="add">
          <ac:chgData name="김경만" userId="8cab216f9b18b032" providerId="LiveId" clId="{1549EC87-6A2C-4800-B3E2-3AD54A548B5B}" dt="2018-03-18T15:49:13.895" v="46"/>
          <ac:picMkLst>
            <pc:docMk/>
            <pc:sldMk cId="653763141" sldId="268"/>
            <ac:picMk id="6" creationId="{93A77A92-059B-4B7D-9BBC-AEA185298920}"/>
          </ac:picMkLst>
        </pc:picChg>
        <pc:picChg chg="add">
          <ac:chgData name="김경만" userId="8cab216f9b18b032" providerId="LiveId" clId="{1549EC87-6A2C-4800-B3E2-3AD54A548B5B}" dt="2018-03-18T15:49:16.106" v="47"/>
          <ac:picMkLst>
            <pc:docMk/>
            <pc:sldMk cId="653763141" sldId="268"/>
            <ac:picMk id="7" creationId="{9494E29E-4369-4D18-AB21-DB3685DEAE2D}"/>
          </ac:picMkLst>
        </pc:picChg>
      </pc:sldChg>
      <pc:sldChg chg="addSp delSp modSp add">
        <pc:chgData name="김경만" userId="8cab216f9b18b032" providerId="LiveId" clId="{1549EC87-6A2C-4800-B3E2-3AD54A548B5B}" dt="2018-03-18T15:53:21.799" v="149" actId="403"/>
        <pc:sldMkLst>
          <pc:docMk/>
          <pc:sldMk cId="2127332854" sldId="269"/>
        </pc:sldMkLst>
        <pc:spChg chg="mod">
          <ac:chgData name="김경만" userId="8cab216f9b18b032" providerId="LiveId" clId="{1549EC87-6A2C-4800-B3E2-3AD54A548B5B}" dt="2018-03-18T15:51:21.669" v="117" actId="404"/>
          <ac:spMkLst>
            <pc:docMk/>
            <pc:sldMk cId="2127332854" sldId="269"/>
            <ac:spMk id="2" creationId="{F9CDA633-F4CE-43C4-AE6F-A18D7FF0A409}"/>
          </ac:spMkLst>
        </pc:spChg>
        <pc:spChg chg="mod">
          <ac:chgData name="김경만" userId="8cab216f9b18b032" providerId="LiveId" clId="{1549EC87-6A2C-4800-B3E2-3AD54A548B5B}" dt="2018-03-18T15:53:21.799" v="149" actId="403"/>
          <ac:spMkLst>
            <pc:docMk/>
            <pc:sldMk cId="2127332854" sldId="269"/>
            <ac:spMk id="3" creationId="{74025620-0088-4E6A-96C4-27224861F2D7}"/>
          </ac:spMkLst>
        </pc:spChg>
        <pc:spChg chg="del">
          <ac:chgData name="김경만" userId="8cab216f9b18b032" providerId="LiveId" clId="{1549EC87-6A2C-4800-B3E2-3AD54A548B5B}" dt="2018-03-18T15:49:38.515" v="79"/>
          <ac:spMkLst>
            <pc:docMk/>
            <pc:sldMk cId="2127332854" sldId="269"/>
            <ac:spMk id="4" creationId="{742A42A8-F963-477F-8AB5-5D9CDECD9B8E}"/>
          </ac:spMkLst>
        </pc:spChg>
        <pc:spChg chg="add del mod">
          <ac:chgData name="김경만" userId="8cab216f9b18b032" providerId="LiveId" clId="{1549EC87-6A2C-4800-B3E2-3AD54A548B5B}" dt="2018-03-18T15:49:57.090" v="87" actId="478"/>
          <ac:spMkLst>
            <pc:docMk/>
            <pc:sldMk cId="2127332854" sldId="269"/>
            <ac:spMk id="6" creationId="{78E9E5FB-D20F-4862-AB0D-06DF564EFFD9}"/>
          </ac:spMkLst>
        </pc:spChg>
        <pc:spChg chg="add mod">
          <ac:chgData name="김경만" userId="8cab216f9b18b032" providerId="LiveId" clId="{1549EC87-6A2C-4800-B3E2-3AD54A548B5B}" dt="2018-03-18T15:53:15.104" v="147" actId="403"/>
          <ac:spMkLst>
            <pc:docMk/>
            <pc:sldMk cId="2127332854" sldId="269"/>
            <ac:spMk id="7" creationId="{E2AB570E-6DCB-4CDB-BAAC-5B487E887DEE}"/>
          </ac:spMkLst>
        </pc:spChg>
        <pc:picChg chg="add mod">
          <ac:chgData name="김경만" userId="8cab216f9b18b032" providerId="LiveId" clId="{1549EC87-6A2C-4800-B3E2-3AD54A548B5B}" dt="2018-03-18T15:50:10.022" v="91" actId="1076"/>
          <ac:picMkLst>
            <pc:docMk/>
            <pc:sldMk cId="2127332854" sldId="269"/>
            <ac:picMk id="5" creationId="{EEE73B24-455F-4DDB-8C42-7B0759DD7820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20135106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구조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프로토타입 설계</a:t>
            </a:r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/>
              <a:t>회로</a:t>
            </a:r>
          </a:p>
          <a:p>
            <a:pPr marL="771525" lvl="1" indent="-514350">
              <a:buFont typeface="+mj-lt"/>
              <a:buAutoNum type="romanUcPeriod"/>
            </a:pPr>
            <a:r>
              <a:rPr lang="ko-KR" altLang="en-US" sz="2400" dirty="0"/>
              <a:t>테스트</a:t>
            </a:r>
          </a:p>
          <a:p>
            <a:pPr marL="514350" indent="-514350"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소리로 스위치 작동시키기</a:t>
            </a:r>
          </a:p>
          <a:p>
            <a:pPr lvl="1"/>
            <a:r>
              <a:rPr lang="ko-KR" altLang="en-US" sz="2400" dirty="0"/>
              <a:t>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/>
            <a:r>
              <a:rPr lang="ko-KR" altLang="en-US" sz="2400" dirty="0"/>
              <a:t>입력 받은 소리를 미리 입력된 패턴과 비교</a:t>
            </a:r>
          </a:p>
          <a:p>
            <a:pPr lvl="1"/>
            <a:r>
              <a:rPr lang="ko-KR" altLang="en-US" sz="2400" dirty="0"/>
              <a:t>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r>
              <a:rPr lang="ko-KR" altLang="en-US" sz="2800" dirty="0"/>
              <a:t>패턴 기록 가능</a:t>
            </a:r>
          </a:p>
          <a:p>
            <a:pPr lvl="1"/>
            <a:r>
              <a:rPr lang="ko-KR" altLang="en-US" sz="2400" dirty="0"/>
              <a:t>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6F8D-C45E-4783-B96F-3ABF903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프로토타입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39FEC-29D5-46BF-AE12-F280FB7D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Arduino</a:t>
            </a:r>
            <a:r>
              <a:rPr lang="ko-KR" altLang="en-US" sz="2800" dirty="0"/>
              <a:t>를 이용한 프로토타입 설계</a:t>
            </a:r>
            <a:endParaRPr lang="en-US" altLang="ko-KR" sz="2800" dirty="0"/>
          </a:p>
          <a:p>
            <a:pPr lvl="1"/>
            <a:r>
              <a:rPr lang="en-US" altLang="ko-KR" sz="2400" dirty="0"/>
              <a:t>Fritzing</a:t>
            </a:r>
            <a:r>
              <a:rPr lang="ko-KR" altLang="en-US" sz="2400" dirty="0"/>
              <a:t>을 이용한 브래드보드 프로토타이핑</a:t>
            </a:r>
            <a:endParaRPr lang="en-US" altLang="ko-KR" sz="2400" dirty="0"/>
          </a:p>
          <a:p>
            <a:r>
              <a:rPr lang="ko-KR" altLang="en-US" sz="2800" dirty="0"/>
              <a:t>툴을 이용하여 도면 그리기</a:t>
            </a:r>
          </a:p>
          <a:p>
            <a:endParaRPr lang="ko-KR" altLang="en-US" sz="2800" dirty="0"/>
          </a:p>
        </p:txBody>
      </p:sp>
      <p:pic>
        <p:nvPicPr>
          <p:cNvPr id="4" name="Picture 2" descr="blueprint roll에 대한 이미지 검색결과">
            <a:extLst>
              <a:ext uri="{FF2B5EF4-FFF2-40B4-BE49-F238E27FC236}">
                <a16:creationId xmlns:a16="http://schemas.microsoft.com/office/drawing/2014/main" id="{E7C46538-C3E4-4A8C-BD90-9CA65397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76" y="4116950"/>
            <a:ext cx="3177074" cy="20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프로토타입 설계 </a:t>
            </a:r>
            <a:r>
              <a:rPr lang="en-US" altLang="ko-KR" sz="3200" dirty="0"/>
              <a:t>(2): </a:t>
            </a:r>
            <a:r>
              <a:rPr lang="ko-KR" altLang="en-US" sz="3200" dirty="0"/>
              <a:t>회로</a:t>
            </a:r>
          </a:p>
        </p:txBody>
      </p:sp>
      <p:pic>
        <p:nvPicPr>
          <p:cNvPr id="6" name="내용 개체 틀 20">
            <a:extLst>
              <a:ext uri="{FF2B5EF4-FFF2-40B4-BE49-F238E27FC236}">
                <a16:creationId xmlns:a16="http://schemas.microsoft.com/office/drawing/2014/main" id="{93A77A92-059B-4B7D-9BBC-AEA185298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28650" y="2896394"/>
            <a:ext cx="3886200" cy="2105025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9494E29E-4369-4D18-AB21-DB3685DEA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266" t="11358" r="27755" b="10793"/>
          <a:stretch/>
        </p:blipFill>
        <p:spPr>
          <a:xfrm>
            <a:off x="4629150" y="2276005"/>
            <a:ext cx="3886200" cy="3345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27083-0E5C-4F5F-8C01-65F960CE0C36}"/>
              </a:ext>
            </a:extLst>
          </p:cNvPr>
          <p:cNvSpPr txBox="1"/>
          <p:nvPr/>
        </p:nvSpPr>
        <p:spPr>
          <a:xfrm>
            <a:off x="628651" y="5850699"/>
            <a:ext cx="388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Fig. 1) Fritzing</a:t>
            </a:r>
            <a:r>
              <a:rPr lang="ko-KR" altLang="en-US" sz="1400" dirty="0"/>
              <a:t>을 이용한 브래드보드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0793B-B108-425F-9D5B-DF05F1458E78}"/>
              </a:ext>
            </a:extLst>
          </p:cNvPr>
          <p:cNvSpPr txBox="1"/>
          <p:nvPr/>
        </p:nvSpPr>
        <p:spPr>
          <a:xfrm>
            <a:off x="4676947" y="5850699"/>
            <a:ext cx="37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Fig. 2) </a:t>
            </a:r>
            <a:r>
              <a:rPr lang="ko-KR" altLang="en-US" sz="1400" dirty="0"/>
              <a:t>증폭 회로 설계</a:t>
            </a:r>
          </a:p>
        </p:txBody>
      </p:sp>
    </p:spTree>
    <p:extLst>
      <p:ext uri="{BB962C8B-B14F-4D97-AF65-F5344CB8AC3E}">
        <p14:creationId xmlns:p14="http://schemas.microsoft.com/office/powerpoint/2010/main" val="6537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DA633-F4CE-43C4-AE6F-A18D7FF0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프로토타입 설계</a:t>
            </a:r>
            <a:r>
              <a:rPr lang="en-US" altLang="ko-KR" sz="3200" dirty="0"/>
              <a:t>(3): </a:t>
            </a:r>
            <a:r>
              <a:rPr lang="ko-KR" altLang="en-US" sz="3200" dirty="0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25620-0088-4E6A-96C4-27224861F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720735"/>
            <a:ext cx="4153075" cy="445622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Arduino Uno</a:t>
            </a:r>
            <a:r>
              <a:rPr lang="ko-KR" altLang="en-US" sz="2400" dirty="0"/>
              <a:t> 이용</a:t>
            </a:r>
            <a:endParaRPr lang="en-US" altLang="ko-KR" sz="2400" dirty="0"/>
          </a:p>
          <a:p>
            <a:r>
              <a:rPr lang="en-US" altLang="ko-KR" sz="2400" dirty="0"/>
              <a:t>A0(</a:t>
            </a:r>
            <a:r>
              <a:rPr lang="ko-KR" altLang="en-US" sz="2400" dirty="0"/>
              <a:t>아날로그 </a:t>
            </a:r>
            <a:r>
              <a:rPr lang="en-US" altLang="ko-KR" sz="2400" dirty="0"/>
              <a:t>0)</a:t>
            </a:r>
            <a:r>
              <a:rPr lang="ko-KR" altLang="en-US" sz="2400" dirty="0"/>
              <a:t>핀으로 입력</a:t>
            </a:r>
            <a:endParaRPr lang="en-US" altLang="ko-KR" sz="2400" dirty="0"/>
          </a:p>
          <a:p>
            <a:r>
              <a:rPr lang="en-US" altLang="ko-KR" sz="2400" dirty="0"/>
              <a:t>0.5</a:t>
            </a:r>
            <a:r>
              <a:rPr lang="ko-KR" altLang="en-US" sz="2400" dirty="0"/>
              <a:t>초 간격으로 입력 검사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EEE73B24-455F-4DDB-8C42-7B0759DD78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7404" y="3296873"/>
            <a:ext cx="5177946" cy="2426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B570E-6DCB-4CDB-BAAC-5B487E887DEE}"/>
              </a:ext>
            </a:extLst>
          </p:cNvPr>
          <p:cNvSpPr txBox="1"/>
          <p:nvPr/>
        </p:nvSpPr>
        <p:spPr>
          <a:xfrm>
            <a:off x="3337405" y="5850699"/>
            <a:ext cx="513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Fig. 3) </a:t>
            </a:r>
            <a:r>
              <a:rPr lang="ko-KR" altLang="en-US" sz="1400" dirty="0"/>
              <a:t>마이크 테스트</a:t>
            </a:r>
          </a:p>
        </p:txBody>
      </p:sp>
    </p:spTree>
    <p:extLst>
      <p:ext uri="{BB962C8B-B14F-4D97-AF65-F5344CB8AC3E}">
        <p14:creationId xmlns:p14="http://schemas.microsoft.com/office/powerpoint/2010/main" val="212733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strike="sngStrike" dirty="0"/>
              <a:t>소리 입력</a:t>
            </a:r>
            <a:endParaRPr lang="en-US" altLang="ko-KR" sz="2400" strike="sngStrike" dirty="0"/>
          </a:p>
          <a:p>
            <a:r>
              <a:rPr lang="ko-KR" altLang="en-US" sz="2400" dirty="0"/>
              <a:t>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연동</a:t>
            </a:r>
            <a:endParaRPr lang="en-US" altLang="ko-KR" sz="2400" dirty="0"/>
          </a:p>
          <a:p>
            <a:r>
              <a:rPr lang="ko-KR" altLang="en-US" sz="2400" dirty="0"/>
              <a:t> 패턴 인식 및 입력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배터리 저하 감지</a:t>
            </a:r>
            <a:r>
              <a:rPr lang="en-US" altLang="ko-KR" sz="2400" dirty="0"/>
              <a:t>(?)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완제품 설계</a:t>
            </a:r>
            <a:endParaRPr lang="en-US" altLang="ko-KR" sz="2400" dirty="0"/>
          </a:p>
          <a:p>
            <a:pPr lvl="1"/>
            <a:r>
              <a:rPr lang="ko-KR" altLang="en-US" sz="2000" dirty="0"/>
              <a:t>전용 보드</a:t>
            </a:r>
            <a:r>
              <a:rPr lang="en-US" altLang="ko-KR" sz="2000" dirty="0"/>
              <a:t>, </a:t>
            </a:r>
            <a:r>
              <a:rPr lang="ko-KR" altLang="en-US" sz="2000" dirty="0"/>
              <a:t>케이스 등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53BCB2-023F-429A-AF2E-096F7EC50CA3}"/>
              </a:ext>
            </a:extLst>
          </p:cNvPr>
          <p:cNvGrpSpPr/>
          <p:nvPr/>
        </p:nvGrpSpPr>
        <p:grpSpPr>
          <a:xfrm>
            <a:off x="6526635" y="2974144"/>
            <a:ext cx="1988715" cy="3188949"/>
            <a:chOff x="7438559" y="2849880"/>
            <a:chExt cx="2147402" cy="3443408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0"/>
              <a:ext cx="2147402" cy="31775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270</TotalTime>
  <Words>152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맑은 고딕</vt:lpstr>
      <vt:lpstr>테마1</vt:lpstr>
      <vt:lpstr>Office 테마</vt:lpstr>
      <vt:lpstr>특정 소리로 스위치 조작 종합설계프로젝트 계획 발표</vt:lpstr>
      <vt:lpstr>목차</vt:lpstr>
      <vt:lpstr>아이디어</vt:lpstr>
      <vt:lpstr>프로토타입 설계</vt:lpstr>
      <vt:lpstr>프로토타입 설계 (2): 회로</vt:lpstr>
      <vt:lpstr>프로토타입 설계(3): 테스트</vt:lpstr>
      <vt:lpstr>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17</cp:revision>
  <dcterms:created xsi:type="dcterms:W3CDTF">2018-03-11T03:56:39Z</dcterms:created>
  <dcterms:modified xsi:type="dcterms:W3CDTF">2018-03-18T15:53:29Z</dcterms:modified>
</cp:coreProperties>
</file>