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67" r:id="rId6"/>
    <p:sldId id="268" r:id="rId7"/>
    <p:sldId id="273" r:id="rId8"/>
    <p:sldId id="271" r:id="rId9"/>
    <p:sldId id="275" r:id="rId10"/>
    <p:sldId id="276" r:id="rId11"/>
    <p:sldId id="277" r:id="rId12"/>
    <p:sldId id="278" r:id="rId13"/>
    <p:sldId id="279" r:id="rId14"/>
    <p:sldId id="280" r:id="rId15"/>
    <p:sldId id="272" r:id="rId16"/>
    <p:sldId id="281" r:id="rId17"/>
    <p:sldId id="282" r:id="rId18"/>
    <p:sldId id="285" r:id="rId19"/>
    <p:sldId id="270" r:id="rId20"/>
    <p:sldId id="284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경만" userId="8cab216f9b18b032" providerId="LiveId" clId="{1549EC87-6A2C-4800-B3E2-3AD54A548B5B}"/>
    <pc:docChg chg="undo redo custSel addSld delSld modSld modMainMaster">
      <pc:chgData name="김경만" userId="8cab216f9b18b032" providerId="LiveId" clId="{1549EC87-6A2C-4800-B3E2-3AD54A548B5B}" dt="2018-03-18T15:53:28.876" v="152" actId="404"/>
      <pc:docMkLst>
        <pc:docMk/>
      </pc:docMkLst>
      <pc:sldChg chg="modSp">
        <pc:chgData name="김경만" userId="8cab216f9b18b032" providerId="LiveId" clId="{1549EC87-6A2C-4800-B3E2-3AD54A548B5B}" dt="2018-03-18T15:47:45.963" v="23" actId="403"/>
        <pc:sldMkLst>
          <pc:docMk/>
          <pc:sldMk cId="4280049772" sldId="256"/>
        </pc:sldMkLst>
        <pc:spChg chg="mod">
          <ac:chgData name="김경만" userId="8cab216f9b18b032" providerId="LiveId" clId="{1549EC87-6A2C-4800-B3E2-3AD54A548B5B}" dt="2018-03-18T15:47:45.963" v="23" actId="403"/>
          <ac:spMkLst>
            <pc:docMk/>
            <pc:sldMk cId="4280049772" sldId="256"/>
            <ac:spMk id="2" creationId="{22BCB3AA-25E9-478F-9A5D-450400B93530}"/>
          </ac:spMkLst>
        </pc:spChg>
      </pc:sldChg>
      <pc:sldChg chg="modSp">
        <pc:chgData name="김경만" userId="8cab216f9b18b032" providerId="LiveId" clId="{1549EC87-6A2C-4800-B3E2-3AD54A548B5B}" dt="2018-03-18T15:50:21.324" v="94" actId="403"/>
        <pc:sldMkLst>
          <pc:docMk/>
          <pc:sldMk cId="3610626440" sldId="257"/>
        </pc:sldMkLst>
        <pc:spChg chg="mod">
          <ac:chgData name="김경만" userId="8cab216f9b18b032" providerId="LiveId" clId="{1549EC87-6A2C-4800-B3E2-3AD54A548B5B}" dt="2018-03-18T15:50:21.324" v="94" actId="403"/>
          <ac:spMkLst>
            <pc:docMk/>
            <pc:sldMk cId="3610626440" sldId="257"/>
            <ac:spMk id="3" creationId="{CA892A46-2C9A-4DDF-9E65-AB93361F5B3E}"/>
          </ac:spMkLst>
        </pc:spChg>
      </pc:sldChg>
      <pc:sldChg chg="addSp delSp modSp">
        <pc:chgData name="김경만" userId="8cab216f9b18b032" providerId="LiveId" clId="{1549EC87-6A2C-4800-B3E2-3AD54A548B5B}" dt="2018-03-18T15:52:58.477" v="141" actId="403"/>
        <pc:sldMkLst>
          <pc:docMk/>
          <pc:sldMk cId="3659637210" sldId="258"/>
        </pc:sldMkLst>
        <pc:spChg chg="mod">
          <ac:chgData name="김경만" userId="8cab216f9b18b032" providerId="LiveId" clId="{1549EC87-6A2C-4800-B3E2-3AD54A548B5B}" dt="2018-03-18T15:48:16.013" v="29" actId="403"/>
          <ac:spMkLst>
            <pc:docMk/>
            <pc:sldMk cId="3659637210" sldId="258"/>
            <ac:spMk id="2" creationId="{2EB2F3ED-2C91-4EFF-B792-F31133D1C823}"/>
          </ac:spMkLst>
        </pc:spChg>
        <pc:spChg chg="mod">
          <ac:chgData name="김경만" userId="8cab216f9b18b032" providerId="LiveId" clId="{1549EC87-6A2C-4800-B3E2-3AD54A548B5B}" dt="2018-03-18T15:52:58.477" v="141" actId="403"/>
          <ac:spMkLst>
            <pc:docMk/>
            <pc:sldMk cId="3659637210" sldId="258"/>
            <ac:spMk id="3" creationId="{4BBFDB0E-59AA-4CD9-B467-215FF0E260FA}"/>
          </ac:spMkLst>
        </pc:spChg>
        <pc:grpChg chg="del">
          <ac:chgData name="김경만" userId="8cab216f9b18b032" providerId="LiveId" clId="{1549EC87-6A2C-4800-B3E2-3AD54A548B5B}" dt="2018-03-18T15:48:36.148" v="35" actId="478"/>
          <ac:grpSpMkLst>
            <pc:docMk/>
            <pc:sldMk cId="3659637210" sldId="258"/>
            <ac:grpSpMk id="6" creationId="{3D34754C-EA8A-4E99-BF73-3649878FE47C}"/>
          </ac:grpSpMkLst>
        </pc:grpChg>
        <pc:picChg chg="add mod">
          <ac:chgData name="김경만" userId="8cab216f9b18b032" providerId="LiveId" clId="{1549EC87-6A2C-4800-B3E2-3AD54A548B5B}" dt="2018-03-18T15:48:40.204" v="37" actId="1076"/>
          <ac:picMkLst>
            <pc:docMk/>
            <pc:sldMk cId="3659637210" sldId="258"/>
            <ac:picMk id="7" creationId="{7F6896CB-385B-40BE-8209-792BF589F368}"/>
          </ac:picMkLst>
        </pc:picChg>
      </pc:sldChg>
      <pc:sldChg chg="addSp modSp add">
        <pc:chgData name="김경만" userId="8cab216f9b18b032" providerId="LiveId" clId="{1549EC87-6A2C-4800-B3E2-3AD54A548B5B}" dt="2018-03-18T15:53:03.773" v="142" actId="403"/>
        <pc:sldMkLst>
          <pc:docMk/>
          <pc:sldMk cId="255380393" sldId="267"/>
        </pc:sldMkLst>
        <pc:spChg chg="mod">
          <ac:chgData name="김경만" userId="8cab216f9b18b032" providerId="LiveId" clId="{1549EC87-6A2C-4800-B3E2-3AD54A548B5B}" dt="2018-03-18T15:51:26.485" v="119" actId="403"/>
          <ac:spMkLst>
            <pc:docMk/>
            <pc:sldMk cId="255380393" sldId="267"/>
            <ac:spMk id="2" creationId="{97436F8D-C45E-4783-B96F-3ABF903DF6D4}"/>
          </ac:spMkLst>
        </pc:spChg>
        <pc:spChg chg="mod">
          <ac:chgData name="김경만" userId="8cab216f9b18b032" providerId="LiveId" clId="{1549EC87-6A2C-4800-B3E2-3AD54A548B5B}" dt="2018-03-18T15:53:03.773" v="142" actId="403"/>
          <ac:spMkLst>
            <pc:docMk/>
            <pc:sldMk cId="255380393" sldId="267"/>
            <ac:spMk id="3" creationId="{F0739FEC-29D5-46BF-AE12-F280FB7D6B1C}"/>
          </ac:spMkLst>
        </pc:spChg>
        <pc:picChg chg="add mod">
          <ac:chgData name="김경만" userId="8cab216f9b18b032" providerId="LiveId" clId="{1549EC87-6A2C-4800-B3E2-3AD54A548B5B}" dt="2018-03-18T15:48:57.585" v="42" actId="1076"/>
          <ac:picMkLst>
            <pc:docMk/>
            <pc:sldMk cId="255380393" sldId="267"/>
            <ac:picMk id="4" creationId="{E7C46538-C3E4-4A8C-BD90-9CA65397ED64}"/>
          </ac:picMkLst>
        </pc:picChg>
      </pc:sldChg>
      <pc:sldChg chg="addSp delSp modSp add">
        <pc:chgData name="김경만" userId="8cab216f9b18b032" providerId="LiveId" clId="{1549EC87-6A2C-4800-B3E2-3AD54A548B5B}" dt="2018-03-18T15:53:12.618" v="146" actId="403"/>
        <pc:sldMkLst>
          <pc:docMk/>
          <pc:sldMk cId="653763141" sldId="268"/>
        </pc:sldMkLst>
        <pc:spChg chg="mod">
          <ac:chgData name="김경만" userId="8cab216f9b18b032" providerId="LiveId" clId="{1549EC87-6A2C-4800-B3E2-3AD54A548B5B}" dt="2018-03-18T15:51:24.057" v="118" actId="404"/>
          <ac:spMkLst>
            <pc:docMk/>
            <pc:sldMk cId="653763141" sldId="268"/>
            <ac:spMk id="2" creationId="{7CF7C95B-DA88-4301-A2B1-B791D304359A}"/>
          </ac:spMkLst>
        </pc:spChg>
        <pc:spChg chg="del">
          <ac:chgData name="김경만" userId="8cab216f9b18b032" providerId="LiveId" clId="{1549EC87-6A2C-4800-B3E2-3AD54A548B5B}" dt="2018-03-18T15:49:12.795" v="45" actId="403"/>
          <ac:spMkLst>
            <pc:docMk/>
            <pc:sldMk cId="653763141" sldId="268"/>
            <ac:spMk id="3" creationId="{B7B9F62A-E3A1-4D14-9A22-FDC38112C0A7}"/>
          </ac:spMkLst>
        </pc:spChg>
        <pc:spChg chg="add del mod">
          <ac:chgData name="김경만" userId="8cab216f9b18b032" providerId="LiveId" clId="{1549EC87-6A2C-4800-B3E2-3AD54A548B5B}" dt="2018-03-18T15:49:13.895" v="46" actId="403"/>
          <ac:spMkLst>
            <pc:docMk/>
            <pc:sldMk cId="653763141" sldId="268"/>
            <ac:spMk id="4" creationId="{9D464BC3-7119-4F7B-912E-F3D18C5BD07E}"/>
          </ac:spMkLst>
        </pc:spChg>
        <pc:spChg chg="add del mod">
          <ac:chgData name="김경만" userId="8cab216f9b18b032" providerId="LiveId" clId="{1549EC87-6A2C-4800-B3E2-3AD54A548B5B}" dt="2018-03-18T15:49:16.106" v="47" actId="403"/>
          <ac:spMkLst>
            <pc:docMk/>
            <pc:sldMk cId="653763141" sldId="268"/>
            <ac:spMk id="5" creationId="{9838D31E-29C2-4C97-8755-F110AB0A9AE5}"/>
          </ac:spMkLst>
        </pc:spChg>
        <pc:spChg chg="add mod">
          <ac:chgData name="김경만" userId="8cab216f9b18b032" providerId="LiveId" clId="{1549EC87-6A2C-4800-B3E2-3AD54A548B5B}" dt="2018-03-18T15:53:10.040" v="145" actId="404"/>
          <ac:spMkLst>
            <pc:docMk/>
            <pc:sldMk cId="653763141" sldId="268"/>
            <ac:spMk id="8" creationId="{BA227083-0E5C-4F5F-8C01-65F960CE0C36}"/>
          </ac:spMkLst>
        </pc:spChg>
        <pc:spChg chg="add mod">
          <ac:chgData name="김경만" userId="8cab216f9b18b032" providerId="LiveId" clId="{1549EC87-6A2C-4800-B3E2-3AD54A548B5B}" dt="2018-03-18T15:53:12.618" v="146" actId="403"/>
          <ac:spMkLst>
            <pc:docMk/>
            <pc:sldMk cId="653763141" sldId="268"/>
            <ac:spMk id="9" creationId="{DED0793B-B108-425F-9D5B-DF05F1458E78}"/>
          </ac:spMkLst>
        </pc:spChg>
        <pc:picChg chg="add">
          <ac:chgData name="김경만" userId="8cab216f9b18b032" providerId="LiveId" clId="{1549EC87-6A2C-4800-B3E2-3AD54A548B5B}" dt="2018-03-18T15:49:13.895" v="46" actId="403"/>
          <ac:picMkLst>
            <pc:docMk/>
            <pc:sldMk cId="653763141" sldId="268"/>
            <ac:picMk id="6" creationId="{93A77A92-059B-4B7D-9BBC-AEA185298920}"/>
          </ac:picMkLst>
        </pc:picChg>
        <pc:picChg chg="add">
          <ac:chgData name="김경만" userId="8cab216f9b18b032" providerId="LiveId" clId="{1549EC87-6A2C-4800-B3E2-3AD54A548B5B}" dt="2018-03-18T15:49:16.106" v="47" actId="403"/>
          <ac:picMkLst>
            <pc:docMk/>
            <pc:sldMk cId="653763141" sldId="268"/>
            <ac:picMk id="7" creationId="{9494E29E-4369-4D18-AB21-DB3685DEAE2D}"/>
          </ac:picMkLst>
        </pc:picChg>
      </pc:sldChg>
      <pc:sldChg chg="addSp delSp modSp add">
        <pc:chgData name="김경만" userId="8cab216f9b18b032" providerId="LiveId" clId="{1549EC87-6A2C-4800-B3E2-3AD54A548B5B}" dt="2018-03-18T15:53:28.876" v="152" actId="404"/>
        <pc:sldMkLst>
          <pc:docMk/>
          <pc:sldMk cId="4138104215" sldId="270"/>
        </pc:sldMkLst>
        <pc:spChg chg="mod">
          <ac:chgData name="김경만" userId="8cab216f9b18b032" providerId="LiveId" clId="{1549EC87-6A2C-4800-B3E2-3AD54A548B5B}" dt="2018-03-18T15:51:18.634" v="116" actId="403"/>
          <ac:spMkLst>
            <pc:docMk/>
            <pc:sldMk cId="4138104215" sldId="270"/>
            <ac:spMk id="2" creationId="{02BD0D8A-9D68-4B72-B091-43D80B1453E7}"/>
          </ac:spMkLst>
        </pc:spChg>
        <pc:spChg chg="mod">
          <ac:chgData name="김경만" userId="8cab216f9b18b032" providerId="LiveId" clId="{1549EC87-6A2C-4800-B3E2-3AD54A548B5B}" dt="2018-03-18T15:53:28.876" v="152" actId="404"/>
          <ac:spMkLst>
            <pc:docMk/>
            <pc:sldMk cId="4138104215" sldId="270"/>
            <ac:spMk id="3" creationId="{5FBB3FCF-A8A5-4366-BA97-7BCF6D095996}"/>
          </ac:spMkLst>
        </pc:spChg>
        <pc:spChg chg="del">
          <ac:chgData name="김경만" userId="8cab216f9b18b032" providerId="LiveId" clId="{1549EC87-6A2C-4800-B3E2-3AD54A548B5B}" dt="2018-03-18T15:51:12.310" v="115" actId="404"/>
          <ac:spMkLst>
            <pc:docMk/>
            <pc:sldMk cId="4138104215" sldId="270"/>
            <ac:spMk id="4" creationId="{992C28AB-6ED9-46D8-AF72-A73F9492879C}"/>
          </ac:spMkLst>
        </pc:spChg>
        <pc:spChg chg="mod">
          <ac:chgData name="김경만" userId="8cab216f9b18b032" providerId="LiveId" clId="{1549EC87-6A2C-4800-B3E2-3AD54A548B5B}" dt="2018-03-18T15:51:45.100" v="126" actId="403"/>
          <ac:spMkLst>
            <pc:docMk/>
            <pc:sldMk cId="4138104215" sldId="270"/>
            <ac:spMk id="10" creationId="{C38B9B0C-47C9-4263-9C73-82C39EBB3C17}"/>
          </ac:spMkLst>
        </pc:spChg>
        <pc:grpChg chg="add del">
          <ac:chgData name="김경만" userId="8cab216f9b18b032" providerId="LiveId" clId="{1549EC87-6A2C-4800-B3E2-3AD54A548B5B}" dt="2018-03-18T15:51:05.307" v="113" actId="404"/>
          <ac:grpSpMkLst>
            <pc:docMk/>
            <pc:sldMk cId="4138104215" sldId="270"/>
            <ac:grpSpMk id="5" creationId="{A0C54D4A-81E7-4A20-8792-8ED11A963A29}"/>
          </ac:grpSpMkLst>
        </pc:grpChg>
        <pc:grpChg chg="add mod">
          <ac:chgData name="김경만" userId="8cab216f9b18b032" providerId="LiveId" clId="{1549EC87-6A2C-4800-B3E2-3AD54A548B5B}" dt="2018-03-18T15:51:41.206" v="125" actId="1076"/>
          <ac:grpSpMkLst>
            <pc:docMk/>
            <pc:sldMk cId="4138104215" sldId="270"/>
            <ac:grpSpMk id="8" creationId="{DB53BCB2-023F-429A-AF2E-096F7EC50CA3}"/>
          </ac:grpSpMkLst>
        </pc:grpChg>
        <pc:picChg chg="mod">
          <ac:chgData name="김경만" userId="8cab216f9b18b032" providerId="LiveId" clId="{1549EC87-6A2C-4800-B3E2-3AD54A548B5B}" dt="2018-03-18T15:51:38.539" v="124" actId="1076"/>
          <ac:picMkLst>
            <pc:docMk/>
            <pc:sldMk cId="4138104215" sldId="270"/>
            <ac:picMk id="9" creationId="{9BC77EFD-50C6-4340-9E31-83F746E54DF2}"/>
          </ac:picMkLst>
        </pc:picChg>
      </pc:sldChg>
      <pc:sldMasterChg chg="modSldLayout">
        <pc:chgData name="김경만" userId="8cab216f9b18b032" providerId="LiveId" clId="{1549EC87-6A2C-4800-B3E2-3AD54A548B5B}" dt="2018-03-18T15:52:24.104" v="137" actId="404"/>
        <pc:sldMasterMkLst>
          <pc:docMk/>
          <pc:sldMasterMk cId="3767968628" sldId="2147483660"/>
        </pc:sldMasterMkLst>
        <pc:sldLayoutChg chg="modSp">
          <pc:chgData name="김경만" userId="8cab216f9b18b032" providerId="LiveId" clId="{1549EC87-6A2C-4800-B3E2-3AD54A548B5B}" dt="2018-03-18T15:52:09.152" v="136" actId="20577"/>
          <pc:sldLayoutMkLst>
            <pc:docMk/>
            <pc:sldMasterMk cId="3767968628" sldId="2147483660"/>
            <pc:sldLayoutMk cId="761571725" sldId="2147483661"/>
          </pc:sldLayoutMkLst>
          <pc:spChg chg="mod">
            <ac:chgData name="김경만" userId="8cab216f9b18b032" providerId="LiveId" clId="{1549EC87-6A2C-4800-B3E2-3AD54A548B5B}" dt="2018-03-18T15:52:09.152" v="136" actId="20577"/>
            <ac:spMkLst>
              <pc:docMk/>
              <pc:sldMasterMk cId="3767968628" sldId="2147483660"/>
              <pc:sldLayoutMk cId="761571725" sldId="2147483661"/>
              <ac:spMk id="7" creationId="{271EAF2C-ED3B-4C5D-8DFB-AD80703E1D5B}"/>
            </ac:spMkLst>
          </pc:spChg>
        </pc:sldLayoutChg>
        <pc:sldLayoutChg chg="modSp">
          <pc:chgData name="김경만" userId="8cab216f9b18b032" providerId="LiveId" clId="{1549EC87-6A2C-4800-B3E2-3AD54A548B5B}" dt="2018-03-18T15:52:24.104" v="137" actId="404"/>
          <pc:sldLayoutMkLst>
            <pc:docMk/>
            <pc:sldMasterMk cId="3767968628" sldId="2147483660"/>
            <pc:sldLayoutMk cId="144739744" sldId="2147483662"/>
          </pc:sldLayoutMkLst>
          <pc:spChg chg="mod">
            <ac:chgData name="김경만" userId="8cab216f9b18b032" providerId="LiveId" clId="{1549EC87-6A2C-4800-B3E2-3AD54A548B5B}" dt="2018-03-18T15:52:24.104" v="137" actId="404"/>
            <ac:spMkLst>
              <pc:docMk/>
              <pc:sldMasterMk cId="3767968628" sldId="2147483660"/>
              <pc:sldLayoutMk cId="144739744" sldId="2147483662"/>
              <ac:spMk id="8" creationId="{B49FC37F-A5A9-4F3B-8718-6A03158D987A}"/>
            </ac:spMkLst>
          </pc:spChg>
        </pc:sldLayoutChg>
        <pc:sldLayoutChg chg="modSp">
          <pc:chgData name="김경만" userId="8cab216f9b18b032" providerId="LiveId" clId="{1549EC87-6A2C-4800-B3E2-3AD54A548B5B}" dt="2018-03-18T15:52:24.104" v="137" actId="404"/>
          <pc:sldLayoutMkLst>
            <pc:docMk/>
            <pc:sldMasterMk cId="3767968628" sldId="2147483660"/>
            <pc:sldLayoutMk cId="2360016536" sldId="2147483664"/>
          </pc:sldLayoutMkLst>
          <pc:spChg chg="mod">
            <ac:chgData name="김경만" userId="8cab216f9b18b032" providerId="LiveId" clId="{1549EC87-6A2C-4800-B3E2-3AD54A548B5B}" dt="2018-03-18T15:52:24.104" v="137" actId="404"/>
            <ac:spMkLst>
              <pc:docMk/>
              <pc:sldMasterMk cId="3767968628" sldId="2147483660"/>
              <pc:sldLayoutMk cId="2360016536" sldId="2147483664"/>
              <ac:spMk id="14" creationId="{5927EA6D-1881-417C-B80F-8CCA2812A300}"/>
            </ac:spMkLst>
          </pc:spChg>
        </pc:sldLayoutChg>
      </pc:sldMasterChg>
    </pc:docChg>
  </pc:docChgLst>
  <pc:docChgLst>
    <pc:chgData name="김경만" userId="8cab216f9b18b032" providerId="LiveId" clId="{4ED50C9F-4B5B-4DF8-938B-6E3DEB157C8B}"/>
    <pc:docChg chg="undo custSel addSld delSld modSld sldOrd modMainMaster">
      <pc:chgData name="김경만" userId="8cab216f9b18b032" providerId="LiveId" clId="{4ED50C9F-4B5B-4DF8-938B-6E3DEB157C8B}" dt="2018-03-26T03:54:47.139" v="3602" actId="20577"/>
      <pc:docMkLst>
        <pc:docMk/>
      </pc:docMkLst>
      <pc:sldChg chg="modSp">
        <pc:chgData name="김경만" userId="8cab216f9b18b032" providerId="LiveId" clId="{4ED50C9F-4B5B-4DF8-938B-6E3DEB157C8B}" dt="2018-03-26T03:44:09.269" v="2764" actId="403"/>
        <pc:sldMkLst>
          <pc:docMk/>
          <pc:sldMk cId="3610626440" sldId="257"/>
        </pc:sldMkLst>
        <pc:spChg chg="mod">
          <ac:chgData name="김경만" userId="8cab216f9b18b032" providerId="LiveId" clId="{4ED50C9F-4B5B-4DF8-938B-6E3DEB157C8B}" dt="2018-03-26T03:44:09.269" v="2764" actId="403"/>
          <ac:spMkLst>
            <pc:docMk/>
            <pc:sldMk cId="3610626440" sldId="257"/>
            <ac:spMk id="3" creationId="{CA892A46-2C9A-4DDF-9E65-AB93361F5B3E}"/>
          </ac:spMkLst>
        </pc:spChg>
      </pc:sldChg>
      <pc:sldChg chg="modSp">
        <pc:chgData name="김경만" userId="8cab216f9b18b032" providerId="LiveId" clId="{4ED50C9F-4B5B-4DF8-938B-6E3DEB157C8B}" dt="2018-03-26T03:01:13.253" v="484" actId="20577"/>
        <pc:sldMkLst>
          <pc:docMk/>
          <pc:sldMk cId="3659637210" sldId="258"/>
        </pc:sldMkLst>
        <pc:spChg chg="mod">
          <ac:chgData name="김경만" userId="8cab216f9b18b032" providerId="LiveId" clId="{4ED50C9F-4B5B-4DF8-938B-6E3DEB157C8B}" dt="2018-03-26T03:01:13.253" v="484" actId="20577"/>
          <ac:spMkLst>
            <pc:docMk/>
            <pc:sldMk cId="3659637210" sldId="258"/>
            <ac:spMk id="3" creationId="{4BBFDB0E-59AA-4CD9-B467-215FF0E260FA}"/>
          </ac:spMkLst>
        </pc:spChg>
      </pc:sldChg>
      <pc:sldChg chg="modSp">
        <pc:chgData name="김경만" userId="8cab216f9b18b032" providerId="LiveId" clId="{4ED50C9F-4B5B-4DF8-938B-6E3DEB157C8B}" dt="2018-03-26T03:33:30.470" v="2038" actId="20577"/>
        <pc:sldMkLst>
          <pc:docMk/>
          <pc:sldMk cId="255380393" sldId="267"/>
        </pc:sldMkLst>
        <pc:spChg chg="mod">
          <ac:chgData name="김경만" userId="8cab216f9b18b032" providerId="LiveId" clId="{4ED50C9F-4B5B-4DF8-938B-6E3DEB157C8B}" dt="2018-03-26T02:59:55.005" v="439" actId="20577"/>
          <ac:spMkLst>
            <pc:docMk/>
            <pc:sldMk cId="255380393" sldId="267"/>
            <ac:spMk id="2" creationId="{97436F8D-C45E-4783-B96F-3ABF903DF6D4}"/>
          </ac:spMkLst>
        </pc:spChg>
        <pc:spChg chg="mod">
          <ac:chgData name="김경만" userId="8cab216f9b18b032" providerId="LiveId" clId="{4ED50C9F-4B5B-4DF8-938B-6E3DEB157C8B}" dt="2018-03-26T03:33:30.470" v="2038" actId="20577"/>
          <ac:spMkLst>
            <pc:docMk/>
            <pc:sldMk cId="255380393" sldId="267"/>
            <ac:spMk id="3" creationId="{F0739FEC-29D5-46BF-AE12-F280FB7D6B1C}"/>
          </ac:spMkLst>
        </pc:spChg>
      </pc:sldChg>
      <pc:sldChg chg="addSp delSp modSp">
        <pc:chgData name="김경만" userId="8cab216f9b18b032" providerId="LiveId" clId="{4ED50C9F-4B5B-4DF8-938B-6E3DEB157C8B}" dt="2018-03-26T03:33:51.572" v="2069" actId="20577"/>
        <pc:sldMkLst>
          <pc:docMk/>
          <pc:sldMk cId="653763141" sldId="268"/>
        </pc:sldMkLst>
        <pc:spChg chg="mod">
          <ac:chgData name="김경만" userId="8cab216f9b18b032" providerId="LiveId" clId="{4ED50C9F-4B5B-4DF8-938B-6E3DEB157C8B}" dt="2018-03-26T03:33:51.572" v="2069" actId="20577"/>
          <ac:spMkLst>
            <pc:docMk/>
            <pc:sldMk cId="653763141" sldId="268"/>
            <ac:spMk id="2" creationId="{7CF7C95B-DA88-4301-A2B1-B791D304359A}"/>
          </ac:spMkLst>
        </pc:spChg>
        <pc:spChg chg="add del mod ord">
          <ac:chgData name="김경만" userId="8cab216f9b18b032" providerId="LiveId" clId="{4ED50C9F-4B5B-4DF8-938B-6E3DEB157C8B}" dt="2018-03-26T02:58:20.501" v="317" actId="478"/>
          <ac:spMkLst>
            <pc:docMk/>
            <pc:sldMk cId="653763141" sldId="268"/>
            <ac:spMk id="3" creationId="{7045ABE8-841B-4772-9FE6-0ED5DB0FEBEF}"/>
          </ac:spMkLst>
        </pc:spChg>
        <pc:spChg chg="add del mod">
          <ac:chgData name="김경만" userId="8cab216f9b18b032" providerId="LiveId" clId="{4ED50C9F-4B5B-4DF8-938B-6E3DEB157C8B}" dt="2018-03-26T02:57:07.453" v="285" actId="20577"/>
          <ac:spMkLst>
            <pc:docMk/>
            <pc:sldMk cId="653763141" sldId="268"/>
            <ac:spMk id="5" creationId="{4C7B5A52-E847-4983-9CA8-710416CCAE41}"/>
          </ac:spMkLst>
        </pc:spChg>
        <pc:spChg chg="del">
          <ac:chgData name="김경만" userId="8cab216f9b18b032" providerId="LiveId" clId="{4ED50C9F-4B5B-4DF8-938B-6E3DEB157C8B}" dt="2018-03-26T02:57:01.373" v="283" actId="478"/>
          <ac:spMkLst>
            <pc:docMk/>
            <pc:sldMk cId="653763141" sldId="268"/>
            <ac:spMk id="8" creationId="{BA227083-0E5C-4F5F-8C01-65F960CE0C36}"/>
          </ac:spMkLst>
        </pc:spChg>
        <pc:spChg chg="mod">
          <ac:chgData name="김경만" userId="8cab216f9b18b032" providerId="LiveId" clId="{4ED50C9F-4B5B-4DF8-938B-6E3DEB157C8B}" dt="2018-03-26T02:57:58.434" v="311" actId="1076"/>
          <ac:spMkLst>
            <pc:docMk/>
            <pc:sldMk cId="653763141" sldId="268"/>
            <ac:spMk id="9" creationId="{DED0793B-B108-425F-9D5B-DF05F1458E78}"/>
          </ac:spMkLst>
        </pc:spChg>
        <pc:spChg chg="add del mod">
          <ac:chgData name="김경만" userId="8cab216f9b18b032" providerId="LiveId" clId="{4ED50C9F-4B5B-4DF8-938B-6E3DEB157C8B}" dt="2018-03-26T02:57:22.735" v="288" actId="20577"/>
          <ac:spMkLst>
            <pc:docMk/>
            <pc:sldMk cId="653763141" sldId="268"/>
            <ac:spMk id="12" creationId="{6EEA9132-8D3C-47EE-80A3-E720363A0AE9}"/>
          </ac:spMkLst>
        </pc:spChg>
        <pc:spChg chg="add del mod">
          <ac:chgData name="김경만" userId="8cab216f9b18b032" providerId="LiveId" clId="{4ED50C9F-4B5B-4DF8-938B-6E3DEB157C8B}" dt="2018-03-26T02:57:51.851" v="297" actId="20577"/>
          <ac:spMkLst>
            <pc:docMk/>
            <pc:sldMk cId="653763141" sldId="268"/>
            <ac:spMk id="14" creationId="{47BA2C36-B163-48D8-A76A-F229358AD918}"/>
          </ac:spMkLst>
        </pc:spChg>
        <pc:picChg chg="del">
          <ac:chgData name="김경만" userId="8cab216f9b18b032" providerId="LiveId" clId="{4ED50C9F-4B5B-4DF8-938B-6E3DEB157C8B}" dt="2018-03-26T02:57:02.085" v="284" actId="478"/>
          <ac:picMkLst>
            <pc:docMk/>
            <pc:sldMk cId="653763141" sldId="268"/>
            <ac:picMk id="6" creationId="{93A77A92-059B-4B7D-9BBC-AEA185298920}"/>
          </ac:picMkLst>
        </pc:picChg>
        <pc:picChg chg="del">
          <ac:chgData name="김경만" userId="8cab216f9b18b032" providerId="LiveId" clId="{4ED50C9F-4B5B-4DF8-938B-6E3DEB157C8B}" dt="2018-03-26T02:57:22.123" v="287" actId="20577"/>
          <ac:picMkLst>
            <pc:docMk/>
            <pc:sldMk cId="653763141" sldId="268"/>
            <ac:picMk id="7" creationId="{9494E29E-4369-4D18-AB21-DB3685DEAE2D}"/>
          </ac:picMkLst>
        </pc:picChg>
        <pc:picChg chg="add del">
          <ac:chgData name="김경만" userId="8cab216f9b18b032" providerId="LiveId" clId="{4ED50C9F-4B5B-4DF8-938B-6E3DEB157C8B}" dt="2018-03-26T02:57:19.632" v="286" actId="478"/>
          <ac:picMkLst>
            <pc:docMk/>
            <pc:sldMk cId="653763141" sldId="268"/>
            <ac:picMk id="10" creationId="{F4C41694-D694-4EC0-AD3D-5DAAF4C51AEB}"/>
          </ac:picMkLst>
        </pc:picChg>
        <pc:picChg chg="add del mod modCrop">
          <ac:chgData name="김경만" userId="8cab216f9b18b032" providerId="LiveId" clId="{4ED50C9F-4B5B-4DF8-938B-6E3DEB157C8B}" dt="2018-03-26T02:57:51.101" v="296" actId="20577"/>
          <ac:picMkLst>
            <pc:docMk/>
            <pc:sldMk cId="653763141" sldId="268"/>
            <ac:picMk id="13" creationId="{27A9AD16-CEBD-403D-BBC4-80F85C327FA5}"/>
          </ac:picMkLst>
        </pc:picChg>
        <pc:picChg chg="add ord">
          <ac:chgData name="김경만" userId="8cab216f9b18b032" providerId="LiveId" clId="{4ED50C9F-4B5B-4DF8-938B-6E3DEB157C8B}" dt="2018-03-26T02:58:01.470" v="312" actId="167"/>
          <ac:picMkLst>
            <pc:docMk/>
            <pc:sldMk cId="653763141" sldId="268"/>
            <ac:picMk id="15" creationId="{95365806-ADEF-4627-AA73-8CB0A0A5410D}"/>
          </ac:picMkLst>
        </pc:picChg>
      </pc:sldChg>
      <pc:sldChg chg="addSp delSp modSp">
        <pc:chgData name="김경만" userId="8cab216f9b18b032" providerId="LiveId" clId="{4ED50C9F-4B5B-4DF8-938B-6E3DEB157C8B}" dt="2018-03-26T03:52:42.536" v="3394" actId="20577"/>
        <pc:sldMkLst>
          <pc:docMk/>
          <pc:sldMk cId="4138104215" sldId="270"/>
        </pc:sldMkLst>
        <pc:spChg chg="mod">
          <ac:chgData name="김경만" userId="8cab216f9b18b032" providerId="LiveId" clId="{4ED50C9F-4B5B-4DF8-938B-6E3DEB157C8B}" dt="2018-03-26T03:52:42.536" v="3394" actId="20577"/>
          <ac:spMkLst>
            <pc:docMk/>
            <pc:sldMk cId="4138104215" sldId="270"/>
            <ac:spMk id="3" creationId="{5FBB3FCF-A8A5-4366-BA97-7BCF6D095996}"/>
          </ac:spMkLst>
        </pc:spChg>
        <pc:spChg chg="mod topLvl">
          <ac:chgData name="김경만" userId="8cab216f9b18b032" providerId="LiveId" clId="{4ED50C9F-4B5B-4DF8-938B-6E3DEB157C8B}" dt="2018-03-26T03:45:53.738" v="2809" actId="165"/>
          <ac:spMkLst>
            <pc:docMk/>
            <pc:sldMk cId="4138104215" sldId="270"/>
            <ac:spMk id="10" creationId="{C38B9B0C-47C9-4263-9C73-82C39EBB3C17}"/>
          </ac:spMkLst>
        </pc:spChg>
        <pc:grpChg chg="add del mod">
          <ac:chgData name="김경만" userId="8cab216f9b18b032" providerId="LiveId" clId="{4ED50C9F-4B5B-4DF8-938B-6E3DEB157C8B}" dt="2018-03-26T03:45:53.738" v="2809" actId="165"/>
          <ac:grpSpMkLst>
            <pc:docMk/>
            <pc:sldMk cId="4138104215" sldId="270"/>
            <ac:grpSpMk id="8" creationId="{DB53BCB2-023F-429A-AF2E-096F7EC50CA3}"/>
          </ac:grpSpMkLst>
        </pc:grpChg>
        <pc:picChg chg="mod topLvl">
          <ac:chgData name="김경만" userId="8cab216f9b18b032" providerId="LiveId" clId="{4ED50C9F-4B5B-4DF8-938B-6E3DEB157C8B}" dt="2018-03-26T03:45:53.738" v="2809" actId="165"/>
          <ac:picMkLst>
            <pc:docMk/>
            <pc:sldMk cId="4138104215" sldId="270"/>
            <ac:picMk id="9" creationId="{9BC77EFD-50C6-4340-9E31-83F746E54DF2}"/>
          </ac:picMkLst>
        </pc:picChg>
        <pc:picChg chg="add del">
          <ac:chgData name="김경만" userId="8cab216f9b18b032" providerId="LiveId" clId="{4ED50C9F-4B5B-4DF8-938B-6E3DEB157C8B}" dt="2018-03-26T03:45:24.862" v="2784" actId="20577"/>
          <ac:picMkLst>
            <pc:docMk/>
            <pc:sldMk cId="4138104215" sldId="270"/>
            <ac:picMk id="1026" creationId="{005167CA-76CC-4816-B289-E538C014A9F4}"/>
          </ac:picMkLst>
        </pc:picChg>
        <pc:picChg chg="add del">
          <ac:chgData name="김경만" userId="8cab216f9b18b032" providerId="LiveId" clId="{4ED50C9F-4B5B-4DF8-938B-6E3DEB157C8B}" dt="2018-03-26T03:45:25.933" v="2786" actId="20577"/>
          <ac:picMkLst>
            <pc:docMk/>
            <pc:sldMk cId="4138104215" sldId="270"/>
            <ac:picMk id="1028" creationId="{3E9D8231-C41D-4073-9453-9B487E1E9B01}"/>
          </ac:picMkLst>
        </pc:picChg>
      </pc:sldChg>
      <pc:sldChg chg="addSp delSp modSp add ord">
        <pc:chgData name="김경만" userId="8cab216f9b18b032" providerId="LiveId" clId="{4ED50C9F-4B5B-4DF8-938B-6E3DEB157C8B}" dt="2018-03-26T03:34:01.169" v="2072" actId="20577"/>
        <pc:sldMkLst>
          <pc:docMk/>
          <pc:sldMk cId="314281996" sldId="271"/>
        </pc:sldMkLst>
        <pc:spChg chg="mod">
          <ac:chgData name="김경만" userId="8cab216f9b18b032" providerId="LiveId" clId="{4ED50C9F-4B5B-4DF8-938B-6E3DEB157C8B}" dt="2018-03-26T03:34:01.169" v="2072" actId="20577"/>
          <ac:spMkLst>
            <pc:docMk/>
            <pc:sldMk cId="314281996" sldId="271"/>
            <ac:spMk id="2" creationId="{7CF7C95B-DA88-4301-A2B1-B791D304359A}"/>
          </ac:spMkLst>
        </pc:spChg>
        <pc:spChg chg="add del mod">
          <ac:chgData name="김경만" userId="8cab216f9b18b032" providerId="LiveId" clId="{4ED50C9F-4B5B-4DF8-938B-6E3DEB157C8B}" dt="2018-03-26T02:49:03.363" v="7" actId="20577"/>
          <ac:spMkLst>
            <pc:docMk/>
            <pc:sldMk cId="314281996" sldId="271"/>
            <ac:spMk id="5" creationId="{5115C718-A92F-4278-A8AA-7A611DCCA293}"/>
          </ac:spMkLst>
        </pc:spChg>
        <pc:spChg chg="del">
          <ac:chgData name="김경만" userId="8cab216f9b18b032" providerId="LiveId" clId="{4ED50C9F-4B5B-4DF8-938B-6E3DEB157C8B}" dt="2018-03-26T02:49:00.348" v="4" actId="478"/>
          <ac:spMkLst>
            <pc:docMk/>
            <pc:sldMk cId="314281996" sldId="271"/>
            <ac:spMk id="8" creationId="{BA227083-0E5C-4F5F-8C01-65F960CE0C36}"/>
          </ac:spMkLst>
        </pc:spChg>
        <pc:spChg chg="del">
          <ac:chgData name="김경만" userId="8cab216f9b18b032" providerId="LiveId" clId="{4ED50C9F-4B5B-4DF8-938B-6E3DEB157C8B}" dt="2018-03-26T02:49:01.238" v="5" actId="478"/>
          <ac:spMkLst>
            <pc:docMk/>
            <pc:sldMk cId="314281996" sldId="271"/>
            <ac:spMk id="9" creationId="{DED0793B-B108-425F-9D5B-DF05F1458E78}"/>
          </ac:spMkLst>
        </pc:spChg>
        <pc:spChg chg="add mod">
          <ac:chgData name="김경만" userId="8cab216f9b18b032" providerId="LiveId" clId="{4ED50C9F-4B5B-4DF8-938B-6E3DEB157C8B}" dt="2018-03-26T02:56:46.859" v="261" actId="20577"/>
          <ac:spMkLst>
            <pc:docMk/>
            <pc:sldMk cId="314281996" sldId="271"/>
            <ac:spMk id="11" creationId="{3E1D2525-0160-4402-8B0A-1D0154B6DBED}"/>
          </ac:spMkLst>
        </pc:spChg>
        <pc:spChg chg="add del mod">
          <ac:chgData name="김경만" userId="8cab216f9b18b032" providerId="LiveId" clId="{4ED50C9F-4B5B-4DF8-938B-6E3DEB157C8B}" dt="2018-03-26T03:25:10.801" v="1149" actId="20577"/>
          <ac:spMkLst>
            <pc:docMk/>
            <pc:sldMk cId="314281996" sldId="271"/>
            <ac:spMk id="13" creationId="{60852201-CF5D-44D2-AC35-6AC0E625DA57}"/>
          </ac:spMkLst>
        </pc:spChg>
        <pc:picChg chg="add del">
          <ac:chgData name="김경만" userId="8cab216f9b18b032" providerId="LiveId" clId="{4ED50C9F-4B5B-4DF8-938B-6E3DEB157C8B}" dt="2018-03-26T02:48:58.073" v="3" actId="20577"/>
          <ac:picMkLst>
            <pc:docMk/>
            <pc:sldMk cId="314281996" sldId="271"/>
            <ac:picMk id="3" creationId="{7897FDB2-03D8-4D75-9F8D-1D8FF1D01199}"/>
          </ac:picMkLst>
        </pc:picChg>
        <pc:picChg chg="del">
          <ac:chgData name="김경만" userId="8cab216f9b18b032" providerId="LiveId" clId="{4ED50C9F-4B5B-4DF8-938B-6E3DEB157C8B}" dt="2018-03-26T02:49:02.050" v="6" actId="478"/>
          <ac:picMkLst>
            <pc:docMk/>
            <pc:sldMk cId="314281996" sldId="271"/>
            <ac:picMk id="6" creationId="{93A77A92-059B-4B7D-9BBC-AEA185298920}"/>
          </ac:picMkLst>
        </pc:picChg>
        <pc:picChg chg="del">
          <ac:chgData name="김경만" userId="8cab216f9b18b032" providerId="LiveId" clId="{4ED50C9F-4B5B-4DF8-938B-6E3DEB157C8B}" dt="2018-03-26T02:48:55.738" v="1" actId="478"/>
          <ac:picMkLst>
            <pc:docMk/>
            <pc:sldMk cId="314281996" sldId="271"/>
            <ac:picMk id="7" creationId="{9494E29E-4369-4D18-AB21-DB3685DEAE2D}"/>
          </ac:picMkLst>
        </pc:picChg>
        <pc:picChg chg="add del mod">
          <ac:chgData name="김경만" userId="8cab216f9b18b032" providerId="LiveId" clId="{4ED50C9F-4B5B-4DF8-938B-6E3DEB157C8B}" dt="2018-03-26T03:25:08.390" v="1146" actId="478"/>
          <ac:picMkLst>
            <pc:docMk/>
            <pc:sldMk cId="314281996" sldId="271"/>
            <ac:picMk id="10" creationId="{604A119F-5629-4718-927F-4B6C066E6270}"/>
          </ac:picMkLst>
        </pc:picChg>
        <pc:picChg chg="add del">
          <ac:chgData name="김경만" userId="8cab216f9b18b032" providerId="LiveId" clId="{4ED50C9F-4B5B-4DF8-938B-6E3DEB157C8B}" dt="2018-03-26T03:25:10.032" v="1148" actId="20577"/>
          <ac:picMkLst>
            <pc:docMk/>
            <pc:sldMk cId="314281996" sldId="271"/>
            <ac:picMk id="14" creationId="{87F8AED4-231A-4842-AE04-AD4C68F83494}"/>
          </ac:picMkLst>
        </pc:picChg>
        <pc:picChg chg="add mod">
          <ac:chgData name="김경만" userId="8cab216f9b18b032" providerId="LiveId" clId="{4ED50C9F-4B5B-4DF8-938B-6E3DEB157C8B}" dt="2018-03-26T03:25:10.801" v="1149" actId="20577"/>
          <ac:picMkLst>
            <pc:docMk/>
            <pc:sldMk cId="314281996" sldId="271"/>
            <ac:picMk id="15" creationId="{02BE284A-8B48-4256-AE05-B07ED5F38710}"/>
          </ac:picMkLst>
        </pc:picChg>
      </pc:sldChg>
      <pc:sldChg chg="addSp delSp modSp add ord">
        <pc:chgData name="김경만" userId="8cab216f9b18b032" providerId="LiveId" clId="{4ED50C9F-4B5B-4DF8-938B-6E3DEB157C8B}" dt="2018-03-26T03:39:57.484" v="2426" actId="20577"/>
        <pc:sldMkLst>
          <pc:docMk/>
          <pc:sldMk cId="3273043781" sldId="272"/>
        </pc:sldMkLst>
        <pc:spChg chg="mod">
          <ac:chgData name="김경만" userId="8cab216f9b18b032" providerId="LiveId" clId="{4ED50C9F-4B5B-4DF8-938B-6E3DEB157C8B}" dt="2018-03-26T03:39:50.520" v="2424" actId="20577"/>
          <ac:spMkLst>
            <pc:docMk/>
            <pc:sldMk cId="3273043781" sldId="272"/>
            <ac:spMk id="2" creationId="{7CF7C95B-DA88-4301-A2B1-B791D304359A}"/>
          </ac:spMkLst>
        </pc:spChg>
        <pc:spChg chg="add del mod">
          <ac:chgData name="김경만" userId="8cab216f9b18b032" providerId="LiveId" clId="{4ED50C9F-4B5B-4DF8-938B-6E3DEB157C8B}" dt="2018-03-26T02:50:16.001" v="11" actId="20577"/>
          <ac:spMkLst>
            <pc:docMk/>
            <pc:sldMk cId="3273043781" sldId="272"/>
            <ac:spMk id="4" creationId="{5613DAB9-F961-46A8-8BDC-D24D0A1A86BC}"/>
          </ac:spMkLst>
        </pc:spChg>
        <pc:spChg chg="add del">
          <ac:chgData name="김경만" userId="8cab216f9b18b032" providerId="LiveId" clId="{4ED50C9F-4B5B-4DF8-938B-6E3DEB157C8B}" dt="2018-03-26T02:50:30.497" v="17" actId="478"/>
          <ac:spMkLst>
            <pc:docMk/>
            <pc:sldMk cId="3273043781" sldId="272"/>
            <ac:spMk id="8" creationId="{BA227083-0E5C-4F5F-8C01-65F960CE0C36}"/>
          </ac:spMkLst>
        </pc:spChg>
        <pc:spChg chg="del">
          <ac:chgData name="김경만" userId="8cab216f9b18b032" providerId="LiveId" clId="{4ED50C9F-4B5B-4DF8-938B-6E3DEB157C8B}" dt="2018-03-26T02:50:29.860" v="16" actId="478"/>
          <ac:spMkLst>
            <pc:docMk/>
            <pc:sldMk cId="3273043781" sldId="272"/>
            <ac:spMk id="9" creationId="{DED0793B-B108-425F-9D5B-DF05F1458E78}"/>
          </ac:spMkLst>
        </pc:spChg>
        <pc:spChg chg="add del mod">
          <ac:chgData name="김경만" userId="8cab216f9b18b032" providerId="LiveId" clId="{4ED50C9F-4B5B-4DF8-938B-6E3DEB157C8B}" dt="2018-03-26T02:50:28.174" v="15" actId="478"/>
          <ac:spMkLst>
            <pc:docMk/>
            <pc:sldMk cId="3273043781" sldId="272"/>
            <ac:spMk id="11" creationId="{580ECAE0-4FE6-4B1B-9BED-01C0F40896D7}"/>
          </ac:spMkLst>
        </pc:spChg>
        <pc:spChg chg="add del mod">
          <ac:chgData name="김경만" userId="8cab216f9b18b032" providerId="LiveId" clId="{4ED50C9F-4B5B-4DF8-938B-6E3DEB157C8B}" dt="2018-03-26T02:51:44.705" v="19" actId="20577"/>
          <ac:spMkLst>
            <pc:docMk/>
            <pc:sldMk cId="3273043781" sldId="272"/>
            <ac:spMk id="13" creationId="{C0443B05-97B2-4D77-9515-54E09E61874A}"/>
          </ac:spMkLst>
        </pc:spChg>
        <pc:spChg chg="add del mod">
          <ac:chgData name="김경만" userId="8cab216f9b18b032" providerId="LiveId" clId="{4ED50C9F-4B5B-4DF8-938B-6E3DEB157C8B}" dt="2018-03-26T03:32:43.372" v="2029" actId="478"/>
          <ac:spMkLst>
            <pc:docMk/>
            <pc:sldMk cId="3273043781" sldId="272"/>
            <ac:spMk id="15" creationId="{03F3620E-1B8B-4931-941A-D346C3999E53}"/>
          </ac:spMkLst>
        </pc:spChg>
        <pc:spChg chg="add del mod">
          <ac:chgData name="김경만" userId="8cab216f9b18b032" providerId="LiveId" clId="{4ED50C9F-4B5B-4DF8-938B-6E3DEB157C8B}" dt="2018-03-26T03:32:44.505" v="2030" actId="478"/>
          <ac:spMkLst>
            <pc:docMk/>
            <pc:sldMk cId="3273043781" sldId="272"/>
            <ac:spMk id="16" creationId="{C529D013-5D04-47F3-BD2E-A543FA754F69}"/>
          </ac:spMkLst>
        </pc:spChg>
        <pc:spChg chg="add del mod">
          <ac:chgData name="김경만" userId="8cab216f9b18b032" providerId="LiveId" clId="{4ED50C9F-4B5B-4DF8-938B-6E3DEB157C8B}" dt="2018-03-26T03:32:41.270" v="2028" actId="20577"/>
          <ac:spMkLst>
            <pc:docMk/>
            <pc:sldMk cId="3273043781" sldId="272"/>
            <ac:spMk id="17" creationId="{E9F16440-3D0F-4478-9E86-9EE61491EAD1}"/>
          </ac:spMkLst>
        </pc:spChg>
        <pc:spChg chg="add del mod">
          <ac:chgData name="김경만" userId="8cab216f9b18b032" providerId="LiveId" clId="{4ED50C9F-4B5B-4DF8-938B-6E3DEB157C8B}" dt="2018-03-26T03:32:48.167" v="2034" actId="20577"/>
          <ac:spMkLst>
            <pc:docMk/>
            <pc:sldMk cId="3273043781" sldId="272"/>
            <ac:spMk id="20" creationId="{980EFF41-D9E2-42C6-8803-DC3A7A01F842}"/>
          </ac:spMkLst>
        </pc:spChg>
        <pc:spChg chg="add del">
          <ac:chgData name="김경만" userId="8cab216f9b18b032" providerId="LiveId" clId="{4ED50C9F-4B5B-4DF8-938B-6E3DEB157C8B}" dt="2018-03-26T03:39:57.484" v="2426" actId="20577"/>
          <ac:spMkLst>
            <pc:docMk/>
            <pc:sldMk cId="3273043781" sldId="272"/>
            <ac:spMk id="22" creationId="{2FD54A71-546C-458B-B874-866C96744491}"/>
          </ac:spMkLst>
        </pc:spChg>
        <pc:picChg chg="add del mod">
          <ac:chgData name="김경만" userId="8cab216f9b18b032" providerId="LiveId" clId="{4ED50C9F-4B5B-4DF8-938B-6E3DEB157C8B}" dt="2018-03-26T03:32:47.505" v="2033" actId="478"/>
          <ac:picMkLst>
            <pc:docMk/>
            <pc:sldMk cId="3273043781" sldId="272"/>
            <ac:picMk id="5" creationId="{4025AC65-C36E-442B-BC21-CB624BAF62A6}"/>
          </ac:picMkLst>
        </pc:picChg>
        <pc:picChg chg="del">
          <ac:chgData name="김경만" userId="8cab216f9b18b032" providerId="LiveId" clId="{4ED50C9F-4B5B-4DF8-938B-6E3DEB157C8B}" dt="2018-03-26T02:50:15.048" v="10" actId="478"/>
          <ac:picMkLst>
            <pc:docMk/>
            <pc:sldMk cId="3273043781" sldId="272"/>
            <ac:picMk id="6" creationId="{93A77A92-059B-4B7D-9BBC-AEA185298920}"/>
          </ac:picMkLst>
        </pc:picChg>
        <pc:picChg chg="add del">
          <ac:chgData name="김경만" userId="8cab216f9b18b032" providerId="LiveId" clId="{4ED50C9F-4B5B-4DF8-938B-6E3DEB157C8B}" dt="2018-03-26T02:50:31.111" v="18" actId="478"/>
          <ac:picMkLst>
            <pc:docMk/>
            <pc:sldMk cId="3273043781" sldId="272"/>
            <ac:picMk id="7" creationId="{9494E29E-4369-4D18-AB21-DB3685DEAE2D}"/>
          </ac:picMkLst>
        </pc:picChg>
        <pc:picChg chg="add del mod">
          <ac:chgData name="김경만" userId="8cab216f9b18b032" providerId="LiveId" clId="{4ED50C9F-4B5B-4DF8-938B-6E3DEB157C8B}" dt="2018-03-26T03:32:37.238" v="2027" actId="20577"/>
          <ac:picMkLst>
            <pc:docMk/>
            <pc:sldMk cId="3273043781" sldId="272"/>
            <ac:picMk id="14" creationId="{8D84C1C8-B30F-4975-ACAA-5D3985C02ED1}"/>
          </ac:picMkLst>
        </pc:picChg>
        <pc:picChg chg="add del">
          <ac:chgData name="김경만" userId="8cab216f9b18b032" providerId="LiveId" clId="{4ED50C9F-4B5B-4DF8-938B-6E3DEB157C8B}" dt="2018-03-26T03:32:46.535" v="2032" actId="20577"/>
          <ac:picMkLst>
            <pc:docMk/>
            <pc:sldMk cId="3273043781" sldId="272"/>
            <ac:picMk id="18" creationId="{CCA7762B-493A-4B76-A22D-36C5A918A94A}"/>
          </ac:picMkLst>
        </pc:picChg>
        <pc:picChg chg="add">
          <ac:chgData name="김경만" userId="8cab216f9b18b032" providerId="LiveId" clId="{4ED50C9F-4B5B-4DF8-938B-6E3DEB157C8B}" dt="2018-03-26T03:32:48.167" v="2034" actId="20577"/>
          <ac:picMkLst>
            <pc:docMk/>
            <pc:sldMk cId="3273043781" sldId="272"/>
            <ac:picMk id="21" creationId="{FDFBF36A-7983-4B5A-BFBE-350E49772DF3}"/>
          </ac:picMkLst>
        </pc:picChg>
      </pc:sldChg>
      <pc:sldChg chg="modSp add">
        <pc:chgData name="김경만" userId="8cab216f9b18b032" providerId="LiveId" clId="{4ED50C9F-4B5B-4DF8-938B-6E3DEB157C8B}" dt="2018-03-26T03:33:56.538" v="2070" actId="20577"/>
        <pc:sldMkLst>
          <pc:docMk/>
          <pc:sldMk cId="253977703" sldId="273"/>
        </pc:sldMkLst>
        <pc:spChg chg="mod">
          <ac:chgData name="김경만" userId="8cab216f9b18b032" providerId="LiveId" clId="{4ED50C9F-4B5B-4DF8-938B-6E3DEB157C8B}" dt="2018-03-26T03:33:56.538" v="2070" actId="20577"/>
          <ac:spMkLst>
            <pc:docMk/>
            <pc:sldMk cId="253977703" sldId="273"/>
            <ac:spMk id="2" creationId="{7CF7C95B-DA88-4301-A2B1-B791D304359A}"/>
          </ac:spMkLst>
        </pc:spChg>
      </pc:sldChg>
      <pc:sldChg chg="addSp delSp modSp add">
        <pc:chgData name="김경만" userId="8cab216f9b18b032" providerId="LiveId" clId="{4ED50C9F-4B5B-4DF8-938B-6E3DEB157C8B}" dt="2018-03-26T03:34:03.492" v="2073" actId="20577"/>
        <pc:sldMkLst>
          <pc:docMk/>
          <pc:sldMk cId="2586252200" sldId="275"/>
        </pc:sldMkLst>
        <pc:spChg chg="mod">
          <ac:chgData name="김경만" userId="8cab216f9b18b032" providerId="LiveId" clId="{4ED50C9F-4B5B-4DF8-938B-6E3DEB157C8B}" dt="2018-03-26T03:34:03.492" v="2073" actId="20577"/>
          <ac:spMkLst>
            <pc:docMk/>
            <pc:sldMk cId="2586252200" sldId="275"/>
            <ac:spMk id="2" creationId="{7CF7C95B-DA88-4301-A2B1-B791D304359A}"/>
          </ac:spMkLst>
        </pc:spChg>
        <pc:spChg chg="add mod">
          <ac:chgData name="김경만" userId="8cab216f9b18b032" providerId="LiveId" clId="{4ED50C9F-4B5B-4DF8-938B-6E3DEB157C8B}" dt="2018-03-26T03:01:45.541" v="490" actId="1036"/>
          <ac:spMkLst>
            <pc:docMk/>
            <pc:sldMk cId="2586252200" sldId="275"/>
            <ac:spMk id="3" creationId="{7257F011-356E-4C06-B979-A66EC4B2DBC5}"/>
          </ac:spMkLst>
        </pc:spChg>
        <pc:spChg chg="add mod">
          <ac:chgData name="김경만" userId="8cab216f9b18b032" providerId="LiveId" clId="{4ED50C9F-4B5B-4DF8-938B-6E3DEB157C8B}" dt="2018-03-26T03:13:29.952" v="898" actId="948"/>
          <ac:spMkLst>
            <pc:docMk/>
            <pc:sldMk cId="2586252200" sldId="275"/>
            <ac:spMk id="4" creationId="{52ADB04C-25CC-4F3B-9716-36E68AF5BC3D}"/>
          </ac:spMkLst>
        </pc:spChg>
        <pc:spChg chg="add del mod">
          <ac:chgData name="김경만" userId="8cab216f9b18b032" providerId="LiveId" clId="{4ED50C9F-4B5B-4DF8-938B-6E3DEB157C8B}" dt="2018-03-26T03:07:03.566" v="656" actId="767"/>
          <ac:spMkLst>
            <pc:docMk/>
            <pc:sldMk cId="2586252200" sldId="275"/>
            <ac:spMk id="5" creationId="{597DF966-7DD3-4998-918B-D51143625467}"/>
          </ac:spMkLst>
        </pc:spChg>
        <pc:spChg chg="add del mod">
          <ac:chgData name="김경만" userId="8cab216f9b18b032" providerId="LiveId" clId="{4ED50C9F-4B5B-4DF8-938B-6E3DEB157C8B}" dt="2018-03-26T03:25:14.030" v="1151" actId="20577"/>
          <ac:spMkLst>
            <pc:docMk/>
            <pc:sldMk cId="2586252200" sldId="275"/>
            <ac:spMk id="7" creationId="{B639148F-1DD5-413B-B2C0-2284A9555617}"/>
          </ac:spMkLst>
        </pc:spChg>
        <pc:picChg chg="add mod ord">
          <ac:chgData name="김경만" userId="8cab216f9b18b032" providerId="LiveId" clId="{4ED50C9F-4B5B-4DF8-938B-6E3DEB157C8B}" dt="2018-03-26T03:25:16.801" v="1152" actId="167"/>
          <ac:picMkLst>
            <pc:docMk/>
            <pc:sldMk cId="2586252200" sldId="275"/>
            <ac:picMk id="8" creationId="{F68DC5A3-5A04-4E89-AB66-F8EF7E2F1C14}"/>
          </ac:picMkLst>
        </pc:picChg>
        <pc:picChg chg="del">
          <ac:chgData name="김경만" userId="8cab216f9b18b032" providerId="LiveId" clId="{4ED50C9F-4B5B-4DF8-938B-6E3DEB157C8B}" dt="2018-03-26T03:25:12.874" v="1150" actId="478"/>
          <ac:picMkLst>
            <pc:docMk/>
            <pc:sldMk cId="2586252200" sldId="275"/>
            <ac:picMk id="10" creationId="{604A119F-5629-4718-927F-4B6C066E6270}"/>
          </ac:picMkLst>
        </pc:picChg>
      </pc:sldChg>
      <pc:sldChg chg="addSp delSp modSp add">
        <pc:chgData name="김경만" userId="8cab216f9b18b032" providerId="LiveId" clId="{4ED50C9F-4B5B-4DF8-938B-6E3DEB157C8B}" dt="2018-03-26T03:34:05.368" v="2074" actId="20577"/>
        <pc:sldMkLst>
          <pc:docMk/>
          <pc:sldMk cId="4259032106" sldId="276"/>
        </pc:sldMkLst>
        <pc:spChg chg="mod">
          <ac:chgData name="김경만" userId="8cab216f9b18b032" providerId="LiveId" clId="{4ED50C9F-4B5B-4DF8-938B-6E3DEB157C8B}" dt="2018-03-26T03:34:05.368" v="2074" actId="20577"/>
          <ac:spMkLst>
            <pc:docMk/>
            <pc:sldMk cId="4259032106" sldId="276"/>
            <ac:spMk id="2" creationId="{7CF7C95B-DA88-4301-A2B1-B791D304359A}"/>
          </ac:spMkLst>
        </pc:spChg>
        <pc:spChg chg="mod">
          <ac:chgData name="김경만" userId="8cab216f9b18b032" providerId="LiveId" clId="{4ED50C9F-4B5B-4DF8-938B-6E3DEB157C8B}" dt="2018-03-26T03:17:37.768" v="968" actId="14100"/>
          <ac:spMkLst>
            <pc:docMk/>
            <pc:sldMk cId="4259032106" sldId="276"/>
            <ac:spMk id="3" creationId="{7257F011-356E-4C06-B979-A66EC4B2DBC5}"/>
          </ac:spMkLst>
        </pc:spChg>
        <pc:spChg chg="mod">
          <ac:chgData name="김경만" userId="8cab216f9b18b032" providerId="LiveId" clId="{4ED50C9F-4B5B-4DF8-938B-6E3DEB157C8B}" dt="2018-03-26T03:18:13.017" v="972" actId="14100"/>
          <ac:spMkLst>
            <pc:docMk/>
            <pc:sldMk cId="4259032106" sldId="276"/>
            <ac:spMk id="4" creationId="{52ADB04C-25CC-4F3B-9716-36E68AF5BC3D}"/>
          </ac:spMkLst>
        </pc:spChg>
        <pc:spChg chg="add del mod">
          <ac:chgData name="김경만" userId="8cab216f9b18b032" providerId="LiveId" clId="{4ED50C9F-4B5B-4DF8-938B-6E3DEB157C8B}" dt="2018-03-26T03:25:20.054" v="1154" actId="20577"/>
          <ac:spMkLst>
            <pc:docMk/>
            <pc:sldMk cId="4259032106" sldId="276"/>
            <ac:spMk id="6" creationId="{F8687B7E-EE6D-4EBE-8BB5-626BFB5A23CC}"/>
          </ac:spMkLst>
        </pc:spChg>
        <pc:picChg chg="add mod ord">
          <ac:chgData name="김경만" userId="8cab216f9b18b032" providerId="LiveId" clId="{4ED50C9F-4B5B-4DF8-938B-6E3DEB157C8B}" dt="2018-03-26T03:25:21.406" v="1155" actId="167"/>
          <ac:picMkLst>
            <pc:docMk/>
            <pc:sldMk cId="4259032106" sldId="276"/>
            <ac:picMk id="7" creationId="{E067D4A9-F279-43A1-8D68-2234623CD165}"/>
          </ac:picMkLst>
        </pc:picChg>
        <pc:picChg chg="del">
          <ac:chgData name="김경만" userId="8cab216f9b18b032" providerId="LiveId" clId="{4ED50C9F-4B5B-4DF8-938B-6E3DEB157C8B}" dt="2018-03-26T03:25:19.427" v="1153" actId="478"/>
          <ac:picMkLst>
            <pc:docMk/>
            <pc:sldMk cId="4259032106" sldId="276"/>
            <ac:picMk id="10" creationId="{604A119F-5629-4718-927F-4B6C066E6270}"/>
          </ac:picMkLst>
        </pc:picChg>
      </pc:sldChg>
      <pc:sldChg chg="addSp delSp modSp add">
        <pc:chgData name="김경만" userId="8cab216f9b18b032" providerId="LiveId" clId="{4ED50C9F-4B5B-4DF8-938B-6E3DEB157C8B}" dt="2018-03-26T03:34:07.481" v="2075" actId="20577"/>
        <pc:sldMkLst>
          <pc:docMk/>
          <pc:sldMk cId="2431327793" sldId="277"/>
        </pc:sldMkLst>
        <pc:spChg chg="mod">
          <ac:chgData name="김경만" userId="8cab216f9b18b032" providerId="LiveId" clId="{4ED50C9F-4B5B-4DF8-938B-6E3DEB157C8B}" dt="2018-03-26T03:34:07.481" v="2075" actId="20577"/>
          <ac:spMkLst>
            <pc:docMk/>
            <pc:sldMk cId="2431327793" sldId="277"/>
            <ac:spMk id="2" creationId="{7CF7C95B-DA88-4301-A2B1-B791D304359A}"/>
          </ac:spMkLst>
        </pc:spChg>
        <pc:spChg chg="mod">
          <ac:chgData name="김경만" userId="8cab216f9b18b032" providerId="LiveId" clId="{4ED50C9F-4B5B-4DF8-938B-6E3DEB157C8B}" dt="2018-03-26T03:25:33.300" v="1159" actId="14100"/>
          <ac:spMkLst>
            <pc:docMk/>
            <pc:sldMk cId="2431327793" sldId="277"/>
            <ac:spMk id="3" creationId="{7257F011-356E-4C06-B979-A66EC4B2DBC5}"/>
          </ac:spMkLst>
        </pc:spChg>
        <pc:spChg chg="mod">
          <ac:chgData name="김경만" userId="8cab216f9b18b032" providerId="LiveId" clId="{4ED50C9F-4B5B-4DF8-938B-6E3DEB157C8B}" dt="2018-03-26T03:27:19.375" v="1226" actId="20577"/>
          <ac:spMkLst>
            <pc:docMk/>
            <pc:sldMk cId="2431327793" sldId="277"/>
            <ac:spMk id="4" creationId="{52ADB04C-25CC-4F3B-9716-36E68AF5BC3D}"/>
          </ac:spMkLst>
        </pc:spChg>
        <pc:spChg chg="add del mod">
          <ac:chgData name="김경만" userId="8cab216f9b18b032" providerId="LiveId" clId="{4ED50C9F-4B5B-4DF8-938B-6E3DEB157C8B}" dt="2018-03-26T03:25:24.181" v="1157" actId="20577"/>
          <ac:spMkLst>
            <pc:docMk/>
            <pc:sldMk cId="2431327793" sldId="277"/>
            <ac:spMk id="7" creationId="{F70FB65A-B0CD-42A8-A393-CA343D5F4A4C}"/>
          </ac:spMkLst>
        </pc:spChg>
        <pc:picChg chg="add mod">
          <ac:chgData name="김경만" userId="8cab216f9b18b032" providerId="LiveId" clId="{4ED50C9F-4B5B-4DF8-938B-6E3DEB157C8B}" dt="2018-03-26T03:22:17.317" v="1076" actId="1076"/>
          <ac:picMkLst>
            <pc:docMk/>
            <pc:sldMk cId="2431327793" sldId="277"/>
            <ac:picMk id="5" creationId="{CE87E9EC-D5B5-4D4D-8C80-9BD7273141FA}"/>
          </ac:picMkLst>
        </pc:picChg>
        <pc:picChg chg="add mod ord">
          <ac:chgData name="김경만" userId="8cab216f9b18b032" providerId="LiveId" clId="{4ED50C9F-4B5B-4DF8-938B-6E3DEB157C8B}" dt="2018-03-26T03:25:26.134" v="1158" actId="167"/>
          <ac:picMkLst>
            <pc:docMk/>
            <pc:sldMk cId="2431327793" sldId="277"/>
            <ac:picMk id="8" creationId="{9355220A-9D21-406D-8219-F3AB8AE6BD9B}"/>
          </ac:picMkLst>
        </pc:picChg>
        <pc:picChg chg="del">
          <ac:chgData name="김경만" userId="8cab216f9b18b032" providerId="LiveId" clId="{4ED50C9F-4B5B-4DF8-938B-6E3DEB157C8B}" dt="2018-03-26T03:25:23.390" v="1156" actId="478"/>
          <ac:picMkLst>
            <pc:docMk/>
            <pc:sldMk cId="2431327793" sldId="277"/>
            <ac:picMk id="10" creationId="{604A119F-5629-4718-927F-4B6C066E6270}"/>
          </ac:picMkLst>
        </pc:picChg>
      </pc:sldChg>
      <pc:sldChg chg="addSp delSp modSp add ord">
        <pc:chgData name="김경만" userId="8cab216f9b18b032" providerId="LiveId" clId="{4ED50C9F-4B5B-4DF8-938B-6E3DEB157C8B}" dt="2018-03-26T03:36:28.596" v="2275" actId="14100"/>
        <pc:sldMkLst>
          <pc:docMk/>
          <pc:sldMk cId="1590840201" sldId="278"/>
        </pc:sldMkLst>
        <pc:spChg chg="mod">
          <ac:chgData name="김경만" userId="8cab216f9b18b032" providerId="LiveId" clId="{4ED50C9F-4B5B-4DF8-938B-6E3DEB157C8B}" dt="2018-03-26T03:34:10.039" v="2076" actId="14100"/>
          <ac:spMkLst>
            <pc:docMk/>
            <pc:sldMk cId="1590840201" sldId="278"/>
            <ac:spMk id="2" creationId="{7CF7C95B-DA88-4301-A2B1-B791D304359A}"/>
          </ac:spMkLst>
        </pc:spChg>
        <pc:spChg chg="add del mod">
          <ac:chgData name="김경만" userId="8cab216f9b18b032" providerId="LiveId" clId="{4ED50C9F-4B5B-4DF8-938B-6E3DEB157C8B}" dt="2018-03-26T03:31:32.402" v="1930" actId="693"/>
          <ac:spMkLst>
            <pc:docMk/>
            <pc:sldMk cId="1590840201" sldId="278"/>
            <ac:spMk id="3" creationId="{7257F011-356E-4C06-B979-A66EC4B2DBC5}"/>
          </ac:spMkLst>
        </pc:spChg>
        <pc:spChg chg="add del mod">
          <ac:chgData name="김경만" userId="8cab216f9b18b032" providerId="LiveId" clId="{4ED50C9F-4B5B-4DF8-938B-6E3DEB157C8B}" dt="2018-03-26T03:36:28.596" v="2275" actId="14100"/>
          <ac:spMkLst>
            <pc:docMk/>
            <pc:sldMk cId="1590840201" sldId="278"/>
            <ac:spMk id="4" creationId="{52ADB04C-25CC-4F3B-9716-36E68AF5BC3D}"/>
          </ac:spMkLst>
        </pc:spChg>
      </pc:sldChg>
      <pc:sldChg chg="addSp delSp modSp add ord">
        <pc:chgData name="김경만" userId="8cab216f9b18b032" providerId="LiveId" clId="{4ED50C9F-4B5B-4DF8-938B-6E3DEB157C8B}" dt="2018-03-26T03:41:55.566" v="2540" actId="20577"/>
        <pc:sldMkLst>
          <pc:docMk/>
          <pc:sldMk cId="3141310265" sldId="279"/>
        </pc:sldMkLst>
        <pc:spChg chg="mod">
          <ac:chgData name="김경만" userId="8cab216f9b18b032" providerId="LiveId" clId="{4ED50C9F-4B5B-4DF8-938B-6E3DEB157C8B}" dt="2018-03-26T03:39:30.410" v="2407" actId="20577"/>
          <ac:spMkLst>
            <pc:docMk/>
            <pc:sldMk cId="3141310265" sldId="279"/>
            <ac:spMk id="2" creationId="{7CF7C95B-DA88-4301-A2B1-B791D304359A}"/>
          </ac:spMkLst>
        </pc:spChg>
        <pc:spChg chg="add del mod">
          <ac:chgData name="김경만" userId="8cab216f9b18b032" providerId="LiveId" clId="{4ED50C9F-4B5B-4DF8-938B-6E3DEB157C8B}" dt="2018-03-26T03:30:15.394" v="1741" actId="478"/>
          <ac:spMkLst>
            <pc:docMk/>
            <pc:sldMk cId="3141310265" sldId="279"/>
            <ac:spMk id="4" creationId="{34F2B18E-7833-43E1-B9CD-543FDD2A683D}"/>
          </ac:spMkLst>
        </pc:spChg>
        <pc:spChg chg="add del mod">
          <ac:chgData name="김경만" userId="8cab216f9b18b032" providerId="LiveId" clId="{4ED50C9F-4B5B-4DF8-938B-6E3DEB157C8B}" dt="2018-03-26T03:30:37.468" v="1757" actId="20577"/>
          <ac:spMkLst>
            <pc:docMk/>
            <pc:sldMk cId="3141310265" sldId="279"/>
            <ac:spMk id="7" creationId="{82C0D719-44A7-442B-B4C5-3D99E60CC001}"/>
          </ac:spMkLst>
        </pc:spChg>
        <pc:spChg chg="add mod">
          <ac:chgData name="김경만" userId="8cab216f9b18b032" providerId="LiveId" clId="{4ED50C9F-4B5B-4DF8-938B-6E3DEB157C8B}" dt="2018-03-26T03:41:55.566" v="2540" actId="20577"/>
          <ac:spMkLst>
            <pc:docMk/>
            <pc:sldMk cId="3141310265" sldId="279"/>
            <ac:spMk id="8" creationId="{AAEC6193-3C9F-407A-9A63-0F3B167C126F}"/>
          </ac:spMkLst>
        </pc:spChg>
        <pc:spChg chg="add mod">
          <ac:chgData name="김경만" userId="8cab216f9b18b032" providerId="LiveId" clId="{4ED50C9F-4B5B-4DF8-938B-6E3DEB157C8B}" dt="2018-03-26T03:30:56.320" v="1807" actId="20577"/>
          <ac:spMkLst>
            <pc:docMk/>
            <pc:sldMk cId="3141310265" sldId="279"/>
            <ac:spMk id="13" creationId="{0146DEDB-26A2-4633-A03F-069AE4FDEC6E}"/>
          </ac:spMkLst>
        </pc:spChg>
        <pc:spChg chg="add del mod">
          <ac:chgData name="김경만" userId="8cab216f9b18b032" providerId="LiveId" clId="{4ED50C9F-4B5B-4DF8-938B-6E3DEB157C8B}" dt="2018-03-26T03:30:25.888" v="1750" actId="478"/>
          <ac:spMkLst>
            <pc:docMk/>
            <pc:sldMk cId="3141310265" sldId="279"/>
            <ac:spMk id="15" creationId="{03F3620E-1B8B-4931-941A-D346C3999E53}"/>
          </ac:spMkLst>
        </pc:spChg>
        <pc:spChg chg="del mod">
          <ac:chgData name="김경만" userId="8cab216f9b18b032" providerId="LiveId" clId="{4ED50C9F-4B5B-4DF8-938B-6E3DEB157C8B}" dt="2018-03-26T03:30:17.082" v="1743" actId="478"/>
          <ac:spMkLst>
            <pc:docMk/>
            <pc:sldMk cId="3141310265" sldId="279"/>
            <ac:spMk id="16" creationId="{C529D013-5D04-47F3-BD2E-A543FA754F69}"/>
          </ac:spMkLst>
        </pc:spChg>
        <pc:picChg chg="del">
          <ac:chgData name="김경만" userId="8cab216f9b18b032" providerId="LiveId" clId="{4ED50C9F-4B5B-4DF8-938B-6E3DEB157C8B}" dt="2018-03-26T03:30:35.062" v="1755" actId="20577"/>
          <ac:picMkLst>
            <pc:docMk/>
            <pc:sldMk cId="3141310265" sldId="279"/>
            <ac:picMk id="5" creationId="{4025AC65-C36E-442B-BC21-CB624BAF62A6}"/>
          </ac:picMkLst>
        </pc:picChg>
        <pc:picChg chg="add">
          <ac:chgData name="김경만" userId="8cab216f9b18b032" providerId="LiveId" clId="{4ED50C9F-4B5B-4DF8-938B-6E3DEB157C8B}" dt="2018-03-26T03:30:37.468" v="1757" actId="20577"/>
          <ac:picMkLst>
            <pc:docMk/>
            <pc:sldMk cId="3141310265" sldId="279"/>
            <ac:picMk id="12" creationId="{8B7014BA-9363-4097-A69F-A4C63B7C8EE4}"/>
          </ac:picMkLst>
        </pc:picChg>
        <pc:picChg chg="add del">
          <ac:chgData name="김경만" userId="8cab216f9b18b032" providerId="LiveId" clId="{4ED50C9F-4B5B-4DF8-938B-6E3DEB157C8B}" dt="2018-03-26T03:30:18.152" v="1744" actId="478"/>
          <ac:picMkLst>
            <pc:docMk/>
            <pc:sldMk cId="3141310265" sldId="279"/>
            <ac:picMk id="14" creationId="{8D84C1C8-B30F-4975-ACAA-5D3985C02ED1}"/>
          </ac:picMkLst>
        </pc:picChg>
      </pc:sldChg>
      <pc:sldChg chg="addSp delSp modSp add">
        <pc:chgData name="김경만" userId="8cab216f9b18b032" providerId="LiveId" clId="{4ED50C9F-4B5B-4DF8-938B-6E3DEB157C8B}" dt="2018-03-26T03:41:57.832" v="2542" actId="20577"/>
        <pc:sldMkLst>
          <pc:docMk/>
          <pc:sldMk cId="836845004" sldId="280"/>
        </pc:sldMkLst>
        <pc:spChg chg="mod">
          <ac:chgData name="김경만" userId="8cab216f9b18b032" providerId="LiveId" clId="{4ED50C9F-4B5B-4DF8-938B-6E3DEB157C8B}" dt="2018-03-26T03:39:37.240" v="2409" actId="20577"/>
          <ac:spMkLst>
            <pc:docMk/>
            <pc:sldMk cId="836845004" sldId="280"/>
            <ac:spMk id="2" creationId="{7CF7C95B-DA88-4301-A2B1-B791D304359A}"/>
          </ac:spMkLst>
        </pc:spChg>
        <pc:spChg chg="add mod">
          <ac:chgData name="김경만" userId="8cab216f9b18b032" providerId="LiveId" clId="{4ED50C9F-4B5B-4DF8-938B-6E3DEB157C8B}" dt="2018-03-26T03:35:54.220" v="2251" actId="693"/>
          <ac:spMkLst>
            <pc:docMk/>
            <pc:sldMk cId="836845004" sldId="280"/>
            <ac:spMk id="6" creationId="{8DB9D166-A329-45AE-AE5E-289F5CF03BCD}"/>
          </ac:spMkLst>
        </pc:spChg>
        <pc:spChg chg="add mod">
          <ac:chgData name="김경만" userId="8cab216f9b18b032" providerId="LiveId" clId="{4ED50C9F-4B5B-4DF8-938B-6E3DEB157C8B}" dt="2018-03-26T03:38:46.815" v="2303" actId="14100"/>
          <ac:spMkLst>
            <pc:docMk/>
            <pc:sldMk cId="836845004" sldId="280"/>
            <ac:spMk id="7" creationId="{9541E9EC-C995-499D-85C8-EFFFE327B80C}"/>
          </ac:spMkLst>
        </pc:spChg>
        <pc:spChg chg="mod">
          <ac:chgData name="김경만" userId="8cab216f9b18b032" providerId="LiveId" clId="{4ED50C9F-4B5B-4DF8-938B-6E3DEB157C8B}" dt="2018-03-26T03:41:57.832" v="2542" actId="20577"/>
          <ac:spMkLst>
            <pc:docMk/>
            <pc:sldMk cId="836845004" sldId="280"/>
            <ac:spMk id="8" creationId="{AAEC6193-3C9F-407A-9A63-0F3B167C126F}"/>
          </ac:spMkLst>
        </pc:spChg>
        <pc:spChg chg="add mod">
          <ac:chgData name="김경만" userId="8cab216f9b18b032" providerId="LiveId" clId="{4ED50C9F-4B5B-4DF8-938B-6E3DEB157C8B}" dt="2018-03-26T03:36:00.097" v="2267" actId="1038"/>
          <ac:spMkLst>
            <pc:docMk/>
            <pc:sldMk cId="836845004" sldId="280"/>
            <ac:spMk id="9" creationId="{4A27CB8B-8C9B-4BEB-9B3B-4B8C3CE70DEE}"/>
          </ac:spMkLst>
        </pc:spChg>
        <pc:cxnChg chg="add del mod">
          <ac:chgData name="김경만" userId="8cab216f9b18b032" providerId="LiveId" clId="{4ED50C9F-4B5B-4DF8-938B-6E3DEB157C8B}" dt="2018-03-26T03:37:00.675" v="2277" actId="11529"/>
          <ac:cxnSpMkLst>
            <pc:docMk/>
            <pc:sldMk cId="836845004" sldId="280"/>
            <ac:cxnSpMk id="4" creationId="{6AAC176E-0695-44B3-B926-2C01378B9F01}"/>
          </ac:cxnSpMkLst>
        </pc:cxnChg>
        <pc:cxnChg chg="add del mod">
          <ac:chgData name="김경만" userId="8cab216f9b18b032" providerId="LiveId" clId="{4ED50C9F-4B5B-4DF8-938B-6E3DEB157C8B}" dt="2018-03-26T03:37:14.563" v="2281" actId="11529"/>
          <ac:cxnSpMkLst>
            <pc:docMk/>
            <pc:sldMk cId="836845004" sldId="280"/>
            <ac:cxnSpMk id="10" creationId="{EDE49B3A-C31A-42BD-A4A9-57B310AD356D}"/>
          </ac:cxnSpMkLst>
        </pc:cxnChg>
        <pc:cxnChg chg="add del mod">
          <ac:chgData name="김경만" userId="8cab216f9b18b032" providerId="LiveId" clId="{4ED50C9F-4B5B-4DF8-938B-6E3DEB157C8B}" dt="2018-03-26T03:38:22.674" v="2296" actId="478"/>
          <ac:cxnSpMkLst>
            <pc:docMk/>
            <pc:sldMk cId="836845004" sldId="280"/>
            <ac:cxnSpMk id="15" creationId="{4FAB7549-EEB3-4C4C-803D-719663739FDB}"/>
          </ac:cxnSpMkLst>
        </pc:cxnChg>
      </pc:sldChg>
      <pc:sldChg chg="addSp delSp modSp add">
        <pc:chgData name="김경만" userId="8cab216f9b18b032" providerId="LiveId" clId="{4ED50C9F-4B5B-4DF8-938B-6E3DEB157C8B}" dt="2018-03-26T03:40:59.593" v="2484" actId="20577"/>
        <pc:sldMkLst>
          <pc:docMk/>
          <pc:sldMk cId="2679379735" sldId="281"/>
        </pc:sldMkLst>
        <pc:spChg chg="add mod">
          <ac:chgData name="김경만" userId="8cab216f9b18b032" providerId="LiveId" clId="{4ED50C9F-4B5B-4DF8-938B-6E3DEB157C8B}" dt="2018-03-26T03:40:33.599" v="2462" actId="14100"/>
          <ac:spMkLst>
            <pc:docMk/>
            <pc:sldMk cId="2679379735" sldId="281"/>
            <ac:spMk id="4" creationId="{F82AD1DD-9B61-4699-B895-81BBCA90936A}"/>
          </ac:spMkLst>
        </pc:spChg>
        <pc:spChg chg="add mod">
          <ac:chgData name="김경만" userId="8cab216f9b18b032" providerId="LiveId" clId="{4ED50C9F-4B5B-4DF8-938B-6E3DEB157C8B}" dt="2018-03-26T03:40:28.068" v="2459" actId="1076"/>
          <ac:spMkLst>
            <pc:docMk/>
            <pc:sldMk cId="2679379735" sldId="281"/>
            <ac:spMk id="5" creationId="{DBFB44A8-0171-44BB-AAFD-EA48257EF758}"/>
          </ac:spMkLst>
        </pc:spChg>
        <pc:spChg chg="add mod">
          <ac:chgData name="김경만" userId="8cab216f9b18b032" providerId="LiveId" clId="{4ED50C9F-4B5B-4DF8-938B-6E3DEB157C8B}" dt="2018-03-26T03:40:41.018" v="2464" actId="1076"/>
          <ac:spMkLst>
            <pc:docMk/>
            <pc:sldMk cId="2679379735" sldId="281"/>
            <ac:spMk id="6" creationId="{0929520E-1A1F-4ED6-A11D-2BA60F3DF858}"/>
          </ac:spMkLst>
        </pc:spChg>
        <pc:spChg chg="add mod">
          <ac:chgData name="김경만" userId="8cab216f9b18b032" providerId="LiveId" clId="{4ED50C9F-4B5B-4DF8-938B-6E3DEB157C8B}" dt="2018-03-26T03:40:55.706" v="2482" actId="14100"/>
          <ac:spMkLst>
            <pc:docMk/>
            <pc:sldMk cId="2679379735" sldId="281"/>
            <ac:spMk id="7" creationId="{2A5570BD-D854-4A43-A91C-149254BCCF18}"/>
          </ac:spMkLst>
        </pc:spChg>
        <pc:spChg chg="add del">
          <ac:chgData name="김경만" userId="8cab216f9b18b032" providerId="LiveId" clId="{4ED50C9F-4B5B-4DF8-938B-6E3DEB157C8B}" dt="2018-03-26T03:40:59.593" v="2484" actId="20577"/>
          <ac:spMkLst>
            <pc:docMk/>
            <pc:sldMk cId="2679379735" sldId="281"/>
            <ac:spMk id="8" creationId="{AA430E9F-2B56-4EE1-B26A-EB6646068C3E}"/>
          </ac:spMkLst>
        </pc:spChg>
        <pc:spChg chg="add del">
          <ac:chgData name="김경만" userId="8cab216f9b18b032" providerId="LiveId" clId="{4ED50C9F-4B5B-4DF8-938B-6E3DEB157C8B}" dt="2018-03-26T03:40:59.593" v="2484" actId="20577"/>
          <ac:spMkLst>
            <pc:docMk/>
            <pc:sldMk cId="2679379735" sldId="281"/>
            <ac:spMk id="9" creationId="{E1DBC8D4-EB47-4B2F-85B9-3237765D90AE}"/>
          </ac:spMkLst>
        </pc:spChg>
        <pc:picChg chg="mod">
          <ac:chgData name="김경만" userId="8cab216f9b18b032" providerId="LiveId" clId="{4ED50C9F-4B5B-4DF8-938B-6E3DEB157C8B}" dt="2018-03-26T03:40:29.567" v="2461" actId="1076"/>
          <ac:picMkLst>
            <pc:docMk/>
            <pc:sldMk cId="2679379735" sldId="281"/>
            <ac:picMk id="21" creationId="{FDFBF36A-7983-4B5A-BFBE-350E49772DF3}"/>
          </ac:picMkLst>
        </pc:picChg>
      </pc:sldChg>
      <pc:sldChg chg="delSp modSp add">
        <pc:chgData name="김경만" userId="8cab216f9b18b032" providerId="LiveId" clId="{4ED50C9F-4B5B-4DF8-938B-6E3DEB157C8B}" dt="2018-03-26T03:41:32.897" v="2537" actId="14100"/>
        <pc:sldMkLst>
          <pc:docMk/>
          <pc:sldMk cId="2818361942" sldId="282"/>
        </pc:sldMkLst>
        <pc:spChg chg="mod">
          <ac:chgData name="김경만" userId="8cab216f9b18b032" providerId="LiveId" clId="{4ED50C9F-4B5B-4DF8-938B-6E3DEB157C8B}" dt="2018-03-26T03:41:09.785" v="2489" actId="14100"/>
          <ac:spMkLst>
            <pc:docMk/>
            <pc:sldMk cId="2818361942" sldId="282"/>
            <ac:spMk id="4" creationId="{F82AD1DD-9B61-4699-B895-81BBCA90936A}"/>
          </ac:spMkLst>
        </pc:spChg>
        <pc:spChg chg="mod">
          <ac:chgData name="김경만" userId="8cab216f9b18b032" providerId="LiveId" clId="{4ED50C9F-4B5B-4DF8-938B-6E3DEB157C8B}" dt="2018-03-26T03:41:32.897" v="2537" actId="14100"/>
          <ac:spMkLst>
            <pc:docMk/>
            <pc:sldMk cId="2818361942" sldId="282"/>
            <ac:spMk id="5" creationId="{DBFB44A8-0171-44BB-AAFD-EA48257EF758}"/>
          </ac:spMkLst>
        </pc:spChg>
        <pc:spChg chg="del">
          <ac:chgData name="김경만" userId="8cab216f9b18b032" providerId="LiveId" clId="{4ED50C9F-4B5B-4DF8-938B-6E3DEB157C8B}" dt="2018-03-26T03:41:04.317" v="2487" actId="478"/>
          <ac:spMkLst>
            <pc:docMk/>
            <pc:sldMk cId="2818361942" sldId="282"/>
            <ac:spMk id="6" creationId="{0929520E-1A1F-4ED6-A11D-2BA60F3DF858}"/>
          </ac:spMkLst>
        </pc:spChg>
        <pc:spChg chg="del">
          <ac:chgData name="김경만" userId="8cab216f9b18b032" providerId="LiveId" clId="{4ED50C9F-4B5B-4DF8-938B-6E3DEB157C8B}" dt="2018-03-26T03:41:03.004" v="2486" actId="478"/>
          <ac:spMkLst>
            <pc:docMk/>
            <pc:sldMk cId="2818361942" sldId="282"/>
            <ac:spMk id="7" creationId="{2A5570BD-D854-4A43-A91C-149254BCCF18}"/>
          </ac:spMkLst>
        </pc:spChg>
      </pc:sldChg>
      <pc:sldChg chg="delSp modSp add">
        <pc:chgData name="김경만" userId="8cab216f9b18b032" providerId="LiveId" clId="{4ED50C9F-4B5B-4DF8-938B-6E3DEB157C8B}" dt="2018-03-26T03:54:47.139" v="3602" actId="20577"/>
        <pc:sldMkLst>
          <pc:docMk/>
          <pc:sldMk cId="3011862248" sldId="284"/>
        </pc:sldMkLst>
        <pc:spChg chg="mod">
          <ac:chgData name="김경만" userId="8cab216f9b18b032" providerId="LiveId" clId="{4ED50C9F-4B5B-4DF8-938B-6E3DEB157C8B}" dt="2018-03-26T03:42:50.911" v="2566" actId="20577"/>
          <ac:spMkLst>
            <pc:docMk/>
            <pc:sldMk cId="3011862248" sldId="284"/>
            <ac:spMk id="2" creationId="{02BD0D8A-9D68-4B72-B091-43D80B1453E7}"/>
          </ac:spMkLst>
        </pc:spChg>
        <pc:spChg chg="mod">
          <ac:chgData name="김경만" userId="8cab216f9b18b032" providerId="LiveId" clId="{4ED50C9F-4B5B-4DF8-938B-6E3DEB157C8B}" dt="2018-03-26T03:54:47.139" v="3602" actId="20577"/>
          <ac:spMkLst>
            <pc:docMk/>
            <pc:sldMk cId="3011862248" sldId="284"/>
            <ac:spMk id="3" creationId="{5FBB3FCF-A8A5-4366-BA97-7BCF6D095996}"/>
          </ac:spMkLst>
        </pc:spChg>
        <pc:grpChg chg="del">
          <ac:chgData name="김경만" userId="8cab216f9b18b032" providerId="LiveId" clId="{4ED50C9F-4B5B-4DF8-938B-6E3DEB157C8B}" dt="2018-03-26T03:42:48.271" v="2560" actId="478"/>
          <ac:grpSpMkLst>
            <pc:docMk/>
            <pc:sldMk cId="3011862248" sldId="284"/>
            <ac:grpSpMk id="8" creationId="{DB53BCB2-023F-429A-AF2E-096F7EC50CA3}"/>
          </ac:grpSpMkLst>
        </pc:grpChg>
      </pc:sldChg>
      <pc:sldChg chg="addSp delSp modSp add ord">
        <pc:chgData name="김경만" userId="8cab216f9b18b032" providerId="LiveId" clId="{4ED50C9F-4B5B-4DF8-938B-6E3DEB157C8B}" dt="2018-03-26T03:51:52.706" v="3212" actId="20577"/>
        <pc:sldMkLst>
          <pc:docMk/>
          <pc:sldMk cId="3134000385" sldId="285"/>
        </pc:sldMkLst>
        <pc:spChg chg="mod">
          <ac:chgData name="김경만" userId="8cab216f9b18b032" providerId="LiveId" clId="{4ED50C9F-4B5B-4DF8-938B-6E3DEB157C8B}" dt="2018-03-26T03:44:59.204" v="2778" actId="20577"/>
          <ac:spMkLst>
            <pc:docMk/>
            <pc:sldMk cId="3134000385" sldId="285"/>
            <ac:spMk id="2" creationId="{02BD0D8A-9D68-4B72-B091-43D80B1453E7}"/>
          </ac:spMkLst>
        </pc:spChg>
        <pc:spChg chg="mod">
          <ac:chgData name="김경만" userId="8cab216f9b18b032" providerId="LiveId" clId="{4ED50C9F-4B5B-4DF8-938B-6E3DEB157C8B}" dt="2018-03-26T03:51:52.706" v="3212" actId="20577"/>
          <ac:spMkLst>
            <pc:docMk/>
            <pc:sldMk cId="3134000385" sldId="285"/>
            <ac:spMk id="3" creationId="{5FBB3FCF-A8A5-4366-BA97-7BCF6D095996}"/>
          </ac:spMkLst>
        </pc:spChg>
        <pc:spChg chg="mod topLvl">
          <ac:chgData name="김경만" userId="8cab216f9b18b032" providerId="LiveId" clId="{4ED50C9F-4B5B-4DF8-938B-6E3DEB157C8B}" dt="2018-03-26T03:46:18.614" v="2861" actId="20577"/>
          <ac:spMkLst>
            <pc:docMk/>
            <pc:sldMk cId="3134000385" sldId="285"/>
            <ac:spMk id="12" creationId="{D536D126-E7D8-4991-9DB9-E570CE1734B4}"/>
          </ac:spMkLst>
        </pc:spChg>
        <pc:grpChg chg="add del">
          <ac:chgData name="김경만" userId="8cab216f9b18b032" providerId="LiveId" clId="{4ED50C9F-4B5B-4DF8-938B-6E3DEB157C8B}" dt="2018-03-26T03:46:00.570" v="2811" actId="165"/>
          <ac:grpSpMkLst>
            <pc:docMk/>
            <pc:sldMk cId="3134000385" sldId="285"/>
            <ac:grpSpMk id="7" creationId="{FFEB445C-EEA7-4F2C-B5B5-03B242C21023}"/>
          </ac:grpSpMkLst>
        </pc:grpChg>
        <pc:grpChg chg="del">
          <ac:chgData name="김경만" userId="8cab216f9b18b032" providerId="LiveId" clId="{4ED50C9F-4B5B-4DF8-938B-6E3DEB157C8B}" dt="2018-03-26T03:45:02.896" v="2780" actId="478"/>
          <ac:grpSpMkLst>
            <pc:docMk/>
            <pc:sldMk cId="3134000385" sldId="285"/>
            <ac:grpSpMk id="8" creationId="{DB53BCB2-023F-429A-AF2E-096F7EC50CA3}"/>
          </ac:grpSpMkLst>
        </pc:grpChg>
        <pc:picChg chg="mod topLvl">
          <ac:chgData name="김경만" userId="8cab216f9b18b032" providerId="LiveId" clId="{4ED50C9F-4B5B-4DF8-938B-6E3DEB157C8B}" dt="2018-03-26T03:46:11.903" v="2838" actId="1036"/>
          <ac:picMkLst>
            <pc:docMk/>
            <pc:sldMk cId="3134000385" sldId="285"/>
            <ac:picMk id="11" creationId="{25AE183A-A30D-4F1B-96DA-A6BDD133C6A6}"/>
          </ac:picMkLst>
        </pc:picChg>
      </pc:sldChg>
      <pc:sldMasterChg chg="modSldLayout">
        <pc:chgData name="김경만" userId="8cab216f9b18b032" providerId="LiveId" clId="{4ED50C9F-4B5B-4DF8-938B-6E3DEB157C8B}" dt="2018-03-26T03:44:40.691" v="2765" actId="20577"/>
        <pc:sldMasterMkLst>
          <pc:docMk/>
          <pc:sldMasterMk cId="3767968628" sldId="2147483660"/>
        </pc:sldMasterMkLst>
        <pc:sldLayoutChg chg="modSp">
          <pc:chgData name="김경만" userId="8cab216f9b18b032" providerId="LiveId" clId="{4ED50C9F-4B5B-4DF8-938B-6E3DEB157C8B}" dt="2018-03-26T03:44:40.691" v="2765" actId="20577"/>
          <pc:sldLayoutMkLst>
            <pc:docMk/>
            <pc:sldMasterMk cId="3767968628" sldId="2147483660"/>
            <pc:sldLayoutMk cId="761571725" sldId="2147483661"/>
          </pc:sldLayoutMkLst>
          <pc:spChg chg="mod">
            <ac:chgData name="김경만" userId="8cab216f9b18b032" providerId="LiveId" clId="{4ED50C9F-4B5B-4DF8-938B-6E3DEB157C8B}" dt="2018-03-26T03:44:40.691" v="2765" actId="20577"/>
            <ac:spMkLst>
              <pc:docMk/>
              <pc:sldMasterMk cId="3767968628" sldId="2147483660"/>
              <pc:sldLayoutMk cId="761571725" sldId="2147483661"/>
              <ac:spMk id="7" creationId="{271EAF2C-ED3B-4C5D-8DFB-AD80703E1D5B}"/>
            </ac:spMkLst>
          </pc:spChg>
        </pc:sldLayoutChg>
        <pc:sldLayoutChg chg="modSp">
          <pc:chgData name="김경만" userId="8cab216f9b18b032" providerId="LiveId" clId="{4ED50C9F-4B5B-4DF8-938B-6E3DEB157C8B}" dt="2018-03-26T03:44:40.691" v="2765" actId="20577"/>
          <pc:sldLayoutMkLst>
            <pc:docMk/>
            <pc:sldMasterMk cId="3767968628" sldId="2147483660"/>
            <pc:sldLayoutMk cId="144739744" sldId="2147483662"/>
          </pc:sldLayoutMkLst>
          <pc:spChg chg="mod">
            <ac:chgData name="김경만" userId="8cab216f9b18b032" providerId="LiveId" clId="{4ED50C9F-4B5B-4DF8-938B-6E3DEB157C8B}" dt="2018-03-26T03:44:40.691" v="2765" actId="20577"/>
            <ac:spMkLst>
              <pc:docMk/>
              <pc:sldMasterMk cId="3767968628" sldId="2147483660"/>
              <pc:sldLayoutMk cId="144739744" sldId="2147483662"/>
              <ac:spMk id="8" creationId="{B49FC37F-A5A9-4F3B-8718-6A03158D987A}"/>
            </ac:spMkLst>
          </pc:spChg>
        </pc:sldLayoutChg>
        <pc:sldLayoutChg chg="modSp">
          <pc:chgData name="김경만" userId="8cab216f9b18b032" providerId="LiveId" clId="{4ED50C9F-4B5B-4DF8-938B-6E3DEB157C8B}" dt="2018-03-26T03:44:40.691" v="2765" actId="20577"/>
          <pc:sldLayoutMkLst>
            <pc:docMk/>
            <pc:sldMasterMk cId="3767968628" sldId="2147483660"/>
            <pc:sldLayoutMk cId="2360016536" sldId="2147483664"/>
          </pc:sldLayoutMkLst>
          <pc:spChg chg="mod">
            <ac:chgData name="김경만" userId="8cab216f9b18b032" providerId="LiveId" clId="{4ED50C9F-4B5B-4DF8-938B-6E3DEB157C8B}" dt="2018-03-26T03:44:40.691" v="2765" actId="20577"/>
            <ac:spMkLst>
              <pc:docMk/>
              <pc:sldMasterMk cId="3767968628" sldId="2147483660"/>
              <pc:sldLayoutMk cId="2360016536" sldId="2147483664"/>
              <ac:spMk id="14" creationId="{5927EA6D-1881-417C-B80F-8CCA2812A3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5DBE0E-C8B2-4E28-9FF4-CE025C0A5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2DDE59-296E-4A1F-B8A6-02AC2D17A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05D5ED-ADC6-4702-9A7A-BC090CCF3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B5669C-FB22-4A9E-B4B3-13FC4613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271EAF2C-ED3B-4C5D-8DFB-AD80703E1D5B}"/>
              </a:ext>
            </a:extLst>
          </p:cNvPr>
          <p:cNvSpPr txBox="1">
            <a:spLocks/>
          </p:cNvSpPr>
          <p:nvPr/>
        </p:nvSpPr>
        <p:spPr>
          <a:xfrm>
            <a:off x="6660232" y="6381330"/>
            <a:ext cx="21336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r" defTabSz="914400" rtl="0" eaLnBrk="1" latinLnBrk="1" hangingPunct="1">
              <a:defRPr lang="ko-KR" altLang="en-U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909A83-DBC2-4F90-BA29-E100E1B4BC6B}" type="slidenum">
              <a:rPr lang="en-US" altLang="ko-KR" sz="1200" smtClean="0"/>
              <a:pPr/>
              <a:t>‹#›</a:t>
            </a:fld>
            <a:r>
              <a:rPr lang="en-US" altLang="ko-KR" sz="1200" dirty="0"/>
              <a:t> / 19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6157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B9759-DDF2-47A7-B9B0-D8131E6F4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C98A41-2302-452D-B56B-E4CA74270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2E6477-FF3C-49F4-A6DE-97898DC5F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202154-7CA7-4C00-8274-AE0B49716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4578FB-BCF8-4E5C-AD81-097C44A13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75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72CCBF-1E85-4D4C-826F-7F07E79A4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D62DDA-9EE2-47AD-BEEC-9B2E65B81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506EEA-13E7-4D89-A879-E5159B121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175CA4-38BB-4457-A0F0-14C0DBFCE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75A306-7908-4E2A-A7FB-0E3DA1E4A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864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228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794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277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662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749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4819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11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45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31E5AE-09CA-4C2F-8A85-B4034881D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234000"/>
            <a:ext cx="7891200" cy="784800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634E8F-44DA-4E31-B7E6-EBC306B13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20737"/>
            <a:ext cx="7886700" cy="448116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E77C30-581B-4A62-BFF1-A875ED011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03E100-DE86-43C1-BD79-FF7387DD0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B49FC37F-A5A9-4F3B-8718-6A03158D987A}"/>
              </a:ext>
            </a:extLst>
          </p:cNvPr>
          <p:cNvSpPr txBox="1">
            <a:spLocks/>
          </p:cNvSpPr>
          <p:nvPr/>
        </p:nvSpPr>
        <p:spPr>
          <a:xfrm>
            <a:off x="6660232" y="6381330"/>
            <a:ext cx="21336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r" defTabSz="914400" rtl="0" eaLnBrk="1" latinLnBrk="1" hangingPunct="1">
              <a:defRPr lang="ko-KR" altLang="en-U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909A83-DBC2-4F90-BA29-E100E1B4BC6B}" type="slidenum">
              <a:rPr lang="en-US" altLang="ko-KR" sz="1200" smtClean="0"/>
              <a:pPr/>
              <a:t>‹#›</a:t>
            </a:fld>
            <a:r>
              <a:rPr lang="en-US" altLang="ko-KR" sz="1200" dirty="0"/>
              <a:t> / 19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47397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1016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1358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02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66490-F053-48BC-95FD-FB572A178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E895CE-F64F-4547-938D-7CFFC3BBA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BB5D88-7B5B-4B24-99E4-A29521460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3EDF57-30C6-46A7-A811-3021D9E27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EA7A21-26C0-4A33-97AE-A0C75D4AD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50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0B781-97B3-42C9-8D89-D96B15010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07E764-3029-45BC-B92E-0724202D6D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720735"/>
            <a:ext cx="3886200" cy="445622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022742-5534-4A5A-B48F-F4026CE1F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720735"/>
            <a:ext cx="3886200" cy="445622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E507FA-4DC1-475A-BB9D-5E403F3E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09E489-BFB7-4E88-82F6-763A4F42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5927EA6D-1881-417C-B80F-8CCA2812A300}"/>
              </a:ext>
            </a:extLst>
          </p:cNvPr>
          <p:cNvSpPr txBox="1">
            <a:spLocks/>
          </p:cNvSpPr>
          <p:nvPr/>
        </p:nvSpPr>
        <p:spPr>
          <a:xfrm>
            <a:off x="6660232" y="6381330"/>
            <a:ext cx="21336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r" defTabSz="914400" rtl="0" eaLnBrk="1" latinLnBrk="1" hangingPunct="1">
              <a:defRPr lang="ko-KR" altLang="en-U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909A83-DBC2-4F90-BA29-E100E1B4BC6B}" type="slidenum">
              <a:rPr lang="en-US" altLang="ko-KR" sz="1200" smtClean="0"/>
              <a:pPr/>
              <a:t>‹#›</a:t>
            </a:fld>
            <a:r>
              <a:rPr lang="en-US" altLang="ko-KR" sz="1200" dirty="0"/>
              <a:t> / 19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60016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77E94-5F23-4796-8CC5-A9495361E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FAD52B-F6BC-4F49-BDB4-B742740F5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5CA521-E395-4B3A-BB24-66D1FE83D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80DDD5-1391-4881-9882-84BE260AA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78C974-DD9E-44E9-A82A-CEFDC7D6D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00DD04-96C5-463C-96A1-6976ABD96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47A8A7-BAFA-4AB4-82E7-12529129A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905E0F9-F155-4093-BA43-4FB1F39C5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77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CDF777-D18E-46B0-B002-11DCD74D6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AEF6DB-3623-471A-AF03-DE9CB132C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2FC96C-2169-4EDA-85F6-19ECF2892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C58A23-DCCE-4749-8011-D21BB1498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00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6DE25D-BE24-49E7-89FA-11A77988E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70ADAF-FEE3-411D-935F-2F22729C0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6AAB58-1473-40C1-89B0-F0569455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896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5CF6E-CE2D-4335-99A3-462A091B8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C71C7B-12D8-4E44-BBCE-3EC84B85B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16C083-3DE9-4B1C-A1FE-1ECE45DDD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DC821A-45EF-4F11-858E-6D8155CAC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FB12D4-DDF4-4213-8782-376984460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A149F4-3D08-4B6F-A1AA-65B866B5E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58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380B2-7F1B-45B9-9B14-3701EC9CE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6B5E3D-AC4E-426D-9CC2-D30B533A4C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3B419E-BDB6-4358-AF68-227F4E07E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FA1616-3877-4908-824C-5035916D8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526EC3-366F-4C4F-8ED3-02A6A426F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A103D8-75BE-4895-8FF2-F74E90213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060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평행 사변형 20">
            <a:extLst>
              <a:ext uri="{FF2B5EF4-FFF2-40B4-BE49-F238E27FC236}">
                <a16:creationId xmlns:a16="http://schemas.microsoft.com/office/drawing/2014/main" id="{EDA5776A-5158-4CC6-9C2E-43755EFFA3B0}"/>
              </a:ext>
            </a:extLst>
          </p:cNvPr>
          <p:cNvSpPr/>
          <p:nvPr/>
        </p:nvSpPr>
        <p:spPr>
          <a:xfrm>
            <a:off x="7191118" y="-1738"/>
            <a:ext cx="1042208" cy="1252253"/>
          </a:xfrm>
          <a:prstGeom prst="parallelogram">
            <a:avLst>
              <a:gd name="adj" fmla="val 7786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2" name="평행 사변형 21">
            <a:extLst>
              <a:ext uri="{FF2B5EF4-FFF2-40B4-BE49-F238E27FC236}">
                <a16:creationId xmlns:a16="http://schemas.microsoft.com/office/drawing/2014/main" id="{4CD42464-2CA8-44FC-9FD7-E4DEAB53FA0D}"/>
              </a:ext>
            </a:extLst>
          </p:cNvPr>
          <p:cNvSpPr/>
          <p:nvPr/>
        </p:nvSpPr>
        <p:spPr>
          <a:xfrm>
            <a:off x="7486651" y="-3476"/>
            <a:ext cx="1042208" cy="1252253"/>
          </a:xfrm>
          <a:prstGeom prst="parallelogram">
            <a:avLst>
              <a:gd name="adj" fmla="val 77861"/>
            </a:avLst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" name="평행 사변형 16">
            <a:extLst>
              <a:ext uri="{FF2B5EF4-FFF2-40B4-BE49-F238E27FC236}">
                <a16:creationId xmlns:a16="http://schemas.microsoft.com/office/drawing/2014/main" id="{B96A5CCC-EC9E-4A80-9F5D-19B8A858D7EB}"/>
              </a:ext>
            </a:extLst>
          </p:cNvPr>
          <p:cNvSpPr/>
          <p:nvPr/>
        </p:nvSpPr>
        <p:spPr>
          <a:xfrm>
            <a:off x="6874128" y="2"/>
            <a:ext cx="1042208" cy="1252253"/>
          </a:xfrm>
          <a:prstGeom prst="parallelogram">
            <a:avLst>
              <a:gd name="adj" fmla="val 77861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FCE826-C1DF-49B9-A61B-40E9153E2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484879"/>
            <a:ext cx="7886700" cy="469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7C327D-DD7B-468C-8301-77AE135BF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BDE76-6422-4000-9109-4A796E9FC590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B15C64-F2A3-4988-BE09-4B04B2533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6F8DDE-6560-4530-B57B-FBBC945D3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자유형 7">
            <a:extLst>
              <a:ext uri="{FF2B5EF4-FFF2-40B4-BE49-F238E27FC236}">
                <a16:creationId xmlns:a16="http://schemas.microsoft.com/office/drawing/2014/main" id="{C37C44E6-F9A7-480F-8AD0-6C6D428BC2BB}"/>
              </a:ext>
            </a:extLst>
          </p:cNvPr>
          <p:cNvSpPr/>
          <p:nvPr/>
        </p:nvSpPr>
        <p:spPr>
          <a:xfrm>
            <a:off x="2" y="-1430"/>
            <a:ext cx="7598441" cy="1253683"/>
          </a:xfrm>
          <a:custGeom>
            <a:avLst/>
            <a:gdLst>
              <a:gd name="connsiteX0" fmla="*/ 0 w 8208000"/>
              <a:gd name="connsiteY0" fmla="*/ 0 h 914400"/>
              <a:gd name="connsiteX1" fmla="*/ 8208000 w 8208000"/>
              <a:gd name="connsiteY1" fmla="*/ 0 h 914400"/>
              <a:gd name="connsiteX2" fmla="*/ 8208000 w 8208000"/>
              <a:gd name="connsiteY2" fmla="*/ 914400 h 914400"/>
              <a:gd name="connsiteX3" fmla="*/ 0 w 8208000"/>
              <a:gd name="connsiteY3" fmla="*/ 914400 h 914400"/>
              <a:gd name="connsiteX4" fmla="*/ 0 w 8208000"/>
              <a:gd name="connsiteY4" fmla="*/ 0 h 914400"/>
              <a:gd name="connsiteX0" fmla="*/ 0 w 8208000"/>
              <a:gd name="connsiteY0" fmla="*/ 0 h 914400"/>
              <a:gd name="connsiteX1" fmla="*/ 8208000 w 8208000"/>
              <a:gd name="connsiteY1" fmla="*/ 0 h 914400"/>
              <a:gd name="connsiteX2" fmla="*/ 7380312 w 8208000"/>
              <a:gd name="connsiteY2" fmla="*/ 908720 h 914400"/>
              <a:gd name="connsiteX3" fmla="*/ 0 w 8208000"/>
              <a:gd name="connsiteY3" fmla="*/ 914400 h 914400"/>
              <a:gd name="connsiteX4" fmla="*/ 0 w 8208000"/>
              <a:gd name="connsiteY4" fmla="*/ 0 h 914400"/>
              <a:gd name="connsiteX0" fmla="*/ 0 w 8208000"/>
              <a:gd name="connsiteY0" fmla="*/ 0 h 914400"/>
              <a:gd name="connsiteX1" fmla="*/ 8208000 w 8208000"/>
              <a:gd name="connsiteY1" fmla="*/ 0 h 914400"/>
              <a:gd name="connsiteX2" fmla="*/ 5652120 w 8208000"/>
              <a:gd name="connsiteY2" fmla="*/ 908720 h 914400"/>
              <a:gd name="connsiteX3" fmla="*/ 0 w 8208000"/>
              <a:gd name="connsiteY3" fmla="*/ 914400 h 914400"/>
              <a:gd name="connsiteX4" fmla="*/ 0 w 8208000"/>
              <a:gd name="connsiteY4" fmla="*/ 0 h 914400"/>
              <a:gd name="connsiteX0" fmla="*/ 0 w 8208000"/>
              <a:gd name="connsiteY0" fmla="*/ 0 h 914400"/>
              <a:gd name="connsiteX1" fmla="*/ 8208000 w 8208000"/>
              <a:gd name="connsiteY1" fmla="*/ 0 h 914400"/>
              <a:gd name="connsiteX2" fmla="*/ 7134735 w 8208000"/>
              <a:gd name="connsiteY2" fmla="*/ 908720 h 914400"/>
              <a:gd name="connsiteX3" fmla="*/ 0 w 8208000"/>
              <a:gd name="connsiteY3" fmla="*/ 914400 h 914400"/>
              <a:gd name="connsiteX4" fmla="*/ 0 w 8208000"/>
              <a:gd name="connsiteY4" fmla="*/ 0 h 914400"/>
              <a:gd name="connsiteX0" fmla="*/ 0 w 8208000"/>
              <a:gd name="connsiteY0" fmla="*/ 0 h 914400"/>
              <a:gd name="connsiteX1" fmla="*/ 8208000 w 8208000"/>
              <a:gd name="connsiteY1" fmla="*/ 0 h 914400"/>
              <a:gd name="connsiteX2" fmla="*/ 6569201 w 8208000"/>
              <a:gd name="connsiteY2" fmla="*/ 908720 h 914400"/>
              <a:gd name="connsiteX3" fmla="*/ 0 w 8208000"/>
              <a:gd name="connsiteY3" fmla="*/ 914400 h 914400"/>
              <a:gd name="connsiteX4" fmla="*/ 0 w 8208000"/>
              <a:gd name="connsiteY4" fmla="*/ 0 h 914400"/>
              <a:gd name="connsiteX0" fmla="*/ 0 w 8208000"/>
              <a:gd name="connsiteY0" fmla="*/ 0 h 914785"/>
              <a:gd name="connsiteX1" fmla="*/ 8208000 w 8208000"/>
              <a:gd name="connsiteY1" fmla="*/ 0 h 914785"/>
              <a:gd name="connsiteX2" fmla="*/ 7335400 w 8208000"/>
              <a:gd name="connsiteY2" fmla="*/ 914785 h 914785"/>
              <a:gd name="connsiteX3" fmla="*/ 0 w 8208000"/>
              <a:gd name="connsiteY3" fmla="*/ 914400 h 914785"/>
              <a:gd name="connsiteX4" fmla="*/ 0 w 8208000"/>
              <a:gd name="connsiteY4" fmla="*/ 0 h 91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08000" h="914785">
                <a:moveTo>
                  <a:pt x="0" y="0"/>
                </a:moveTo>
                <a:lnTo>
                  <a:pt x="8208000" y="0"/>
                </a:lnTo>
                <a:lnTo>
                  <a:pt x="7335400" y="914785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rgbClr val="CC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99D7F9-E65D-4F4B-9C0C-531676314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1" y="232626"/>
            <a:ext cx="7891895" cy="783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767968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14350" rtl="0" eaLnBrk="1" latinLnBrk="1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1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BDE76-6422-4000-9109-4A796E9FC590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25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.com/lit/ds/symlink/lm386.pdf" TargetMode="External"/><Relationship Id="rId2" Type="http://schemas.openxmlformats.org/officeDocument/2006/relationships/hyperlink" Target="https://lowvoltage.wordpress.com/2011/05/15/lm386-mic-amp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mbedded-lab.com/blog/making-a-simple-clap-switch/" TargetMode="External"/><Relationship Id="rId4" Type="http://schemas.openxmlformats.org/officeDocument/2006/relationships/hyperlink" Target="https://blog.naver.com/sunggiun81/12004332347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9" name="Straight Connector 9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0294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6250" y="2466604"/>
            <a:ext cx="721797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4371" y="2327988"/>
            <a:ext cx="220272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9084" y="0"/>
            <a:ext cx="4274916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val 17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425" y="620480"/>
            <a:ext cx="168285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2BCB3AA-25E9-478F-9A5D-450400B93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692" y="4525347"/>
            <a:ext cx="5204792" cy="1737360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sz="3600" dirty="0">
                <a:solidFill>
                  <a:prstClr val="black"/>
                </a:solidFill>
              </a:rPr>
              <a:t>특정 소리로 스위치 조작</a:t>
            </a:r>
            <a:br>
              <a:rPr lang="en-US" altLang="ko-KR" sz="3600" dirty="0">
                <a:solidFill>
                  <a:prstClr val="black"/>
                </a:solidFill>
              </a:rPr>
            </a:br>
            <a:r>
              <a:rPr lang="ko-KR" altLang="en-US" sz="2000" dirty="0">
                <a:solidFill>
                  <a:prstClr val="black"/>
                </a:solidFill>
              </a:rPr>
              <a:t>종합설계프로젝트 계획 발표</a:t>
            </a:r>
            <a:endParaRPr lang="ko-KR" altLang="en-US" sz="32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0F37D4-A0C2-4833-9AD3-C5046A27D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8071" y="4525347"/>
            <a:ext cx="2408466" cy="1737360"/>
          </a:xfrm>
        </p:spPr>
        <p:txBody>
          <a:bodyPr anchor="ctr">
            <a:normAutofit/>
          </a:bodyPr>
          <a:lstStyle/>
          <a:p>
            <a:pPr algn="l">
              <a:lnSpc>
                <a:spcPct val="75000"/>
              </a:lnSpc>
            </a:pPr>
            <a:r>
              <a:rPr lang="ko-KR" altLang="en-US" sz="1800" dirty="0"/>
              <a:t>컴퓨터공학과</a:t>
            </a:r>
            <a:endParaRPr lang="en-US" altLang="ko-KR" sz="1800" dirty="0"/>
          </a:p>
          <a:p>
            <a:pPr algn="l">
              <a:lnSpc>
                <a:spcPct val="75000"/>
              </a:lnSpc>
            </a:pPr>
            <a:r>
              <a:rPr lang="en-US" altLang="ko-KR" dirty="0"/>
              <a:t>20135106 </a:t>
            </a:r>
            <a:r>
              <a:rPr lang="ko-KR" altLang="en-US" dirty="0"/>
              <a:t>김경만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80049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9355220A-9D21-406D-8219-F3AB8AE6BD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64015"/>
            <a:ext cx="7886700" cy="399518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CF7C95B-DA88-4301-A2B1-B791D3043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설계 개선</a:t>
            </a:r>
            <a:r>
              <a:rPr lang="en-US" altLang="ko-KR" sz="3200" dirty="0"/>
              <a:t>(2): </a:t>
            </a:r>
            <a:r>
              <a:rPr lang="ko-KR" altLang="en-US" sz="3200" dirty="0"/>
              <a:t>마이크 증폭 회로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1D2525-0160-4402-8B0A-1D0154B6DBED}"/>
              </a:ext>
            </a:extLst>
          </p:cNvPr>
          <p:cNvSpPr txBox="1"/>
          <p:nvPr/>
        </p:nvSpPr>
        <p:spPr>
          <a:xfrm>
            <a:off x="628651" y="5968145"/>
            <a:ext cx="7886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LM386</a:t>
            </a:r>
            <a:r>
              <a:rPr lang="ko-KR" altLang="en-US" sz="1400" dirty="0"/>
              <a:t>을 이용한 마이크 증폭회로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257F011-356E-4C06-B979-A66EC4B2DBC5}"/>
              </a:ext>
            </a:extLst>
          </p:cNvPr>
          <p:cNvSpPr/>
          <p:nvPr/>
        </p:nvSpPr>
        <p:spPr>
          <a:xfrm>
            <a:off x="3244850" y="4387850"/>
            <a:ext cx="952500" cy="1320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ADB04C-25CC-4F3B-9716-36E68AF5BC3D}"/>
              </a:ext>
            </a:extLst>
          </p:cNvPr>
          <p:cNvSpPr txBox="1"/>
          <p:nvPr/>
        </p:nvSpPr>
        <p:spPr>
          <a:xfrm>
            <a:off x="4572000" y="3872706"/>
            <a:ext cx="2787943" cy="523220"/>
          </a:xfrm>
          <a:prstGeom prst="borderCallout2">
            <a:avLst>
              <a:gd name="adj1" fmla="val 68441"/>
              <a:gd name="adj2" fmla="val -145"/>
              <a:gd name="adj3" fmla="val 68872"/>
              <a:gd name="adj4" fmla="val -8642"/>
              <a:gd name="adj5" fmla="val 98127"/>
              <a:gd name="adj6" fmla="val -13456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오디오 게인</a:t>
            </a:r>
            <a:r>
              <a:rPr lang="en-US" altLang="ko-KR" sz="1400" dirty="0"/>
              <a:t>(</a:t>
            </a:r>
            <a:r>
              <a:rPr lang="ko-KR" altLang="en-US" sz="1400" dirty="0"/>
              <a:t>최대 출력 값</a:t>
            </a:r>
            <a:r>
              <a:rPr lang="en-US" altLang="ko-KR" sz="1400" dirty="0"/>
              <a:t>) </a:t>
            </a:r>
            <a:r>
              <a:rPr lang="ko-KR" altLang="en-US" sz="1400" dirty="0"/>
              <a:t>증폭</a:t>
            </a:r>
            <a:endParaRPr lang="en-US" altLang="ko-KR" sz="1400" dirty="0"/>
          </a:p>
          <a:p>
            <a:r>
              <a:rPr lang="en-US" altLang="ko-KR" sz="1400" b="0" dirty="0"/>
              <a:t>1</a:t>
            </a:r>
            <a:r>
              <a:rPr lang="ko-KR" altLang="en-US" sz="1400" b="0" dirty="0"/>
              <a:t>핀과 </a:t>
            </a:r>
            <a:r>
              <a:rPr lang="en-US" altLang="ko-KR" sz="1400" b="0" dirty="0"/>
              <a:t>8</a:t>
            </a:r>
            <a:r>
              <a:rPr lang="ko-KR" altLang="en-US" sz="1400" b="0" dirty="0"/>
              <a:t>핀 사이의 </a:t>
            </a:r>
            <a:r>
              <a:rPr lang="ko-KR" altLang="en-US" sz="1400" b="0" dirty="0" err="1"/>
              <a:t>커패시터</a:t>
            </a:r>
            <a:r>
              <a:rPr lang="ko-KR" altLang="en-US" sz="1400" b="0" dirty="0"/>
              <a:t> 조절</a:t>
            </a:r>
            <a:endParaRPr lang="en-US" altLang="ko-KR" sz="1400" b="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87E9EC-D5B5-4D4D-8C80-9BD727314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156" y="1714500"/>
            <a:ext cx="2321346" cy="2052637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31327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E067D4A9-F279-43A1-8D68-2234623CD1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64015"/>
            <a:ext cx="7886700" cy="399518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CF7C95B-DA88-4301-A2B1-B791D3043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설계 개선</a:t>
            </a:r>
            <a:r>
              <a:rPr lang="en-US" altLang="ko-KR" sz="3200" dirty="0"/>
              <a:t>(2): </a:t>
            </a:r>
            <a:r>
              <a:rPr lang="ko-KR" altLang="en-US" sz="3200" dirty="0"/>
              <a:t>마이크 증폭 회로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1D2525-0160-4402-8B0A-1D0154B6DBED}"/>
              </a:ext>
            </a:extLst>
          </p:cNvPr>
          <p:cNvSpPr txBox="1"/>
          <p:nvPr/>
        </p:nvSpPr>
        <p:spPr>
          <a:xfrm>
            <a:off x="628651" y="5968145"/>
            <a:ext cx="7886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LM386</a:t>
            </a:r>
            <a:r>
              <a:rPr lang="ko-KR" altLang="en-US" sz="1400" dirty="0"/>
              <a:t>을 이용한 마이크 증폭회로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257F011-356E-4C06-B979-A66EC4B2DBC5}"/>
              </a:ext>
            </a:extLst>
          </p:cNvPr>
          <p:cNvSpPr/>
          <p:nvPr/>
        </p:nvSpPr>
        <p:spPr>
          <a:xfrm>
            <a:off x="6769100" y="2433564"/>
            <a:ext cx="1492250" cy="328143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ADB04C-25CC-4F3B-9716-36E68AF5BC3D}"/>
              </a:ext>
            </a:extLst>
          </p:cNvPr>
          <p:cNvSpPr txBox="1"/>
          <p:nvPr/>
        </p:nvSpPr>
        <p:spPr>
          <a:xfrm>
            <a:off x="4350791" y="2171954"/>
            <a:ext cx="1683474" cy="738664"/>
          </a:xfrm>
          <a:prstGeom prst="borderCallout2">
            <a:avLst>
              <a:gd name="adj1" fmla="val 70848"/>
              <a:gd name="adj2" fmla="val 100316"/>
              <a:gd name="adj3" fmla="val 71299"/>
              <a:gd name="adj4" fmla="val 134563"/>
              <a:gd name="adj5" fmla="val 155654"/>
              <a:gd name="adj6" fmla="val 143542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b="0" dirty="0" err="1"/>
              <a:t>디커플링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커패시터</a:t>
            </a:r>
            <a:endParaRPr lang="en-US" altLang="ko-KR" sz="1400" dirty="0"/>
          </a:p>
          <a:p>
            <a:r>
              <a:rPr lang="ko-KR" altLang="en-US" sz="1400" dirty="0"/>
              <a:t>전기 노이즈 제어</a:t>
            </a:r>
            <a:endParaRPr lang="en-US" altLang="ko-KR" sz="1400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필수 아님</a:t>
            </a:r>
            <a:r>
              <a:rPr lang="en-US" altLang="ko-KR" sz="1400" dirty="0"/>
              <a:t>)</a:t>
            </a: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1590840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7C95B-DA88-4301-A2B1-B791D3043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설계 개선</a:t>
            </a:r>
            <a:r>
              <a:rPr lang="en-US" altLang="ko-KR" sz="3200" dirty="0"/>
              <a:t>(3): </a:t>
            </a:r>
            <a:r>
              <a:rPr lang="ko-KR" altLang="en-US" sz="3200" dirty="0" err="1"/>
              <a:t>레귤레이터</a:t>
            </a:r>
            <a:r>
              <a:rPr lang="ko-KR" altLang="en-US" sz="3200" dirty="0"/>
              <a:t> 회로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AAEC6193-3C9F-407A-9A63-0F3B167C12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9V </a:t>
            </a:r>
            <a:r>
              <a:rPr lang="ko-KR" altLang="en-US" dirty="0"/>
              <a:t>배터리를 이용</a:t>
            </a:r>
            <a:endParaRPr lang="en-US" altLang="ko-KR" dirty="0"/>
          </a:p>
          <a:p>
            <a:r>
              <a:rPr lang="en-US" altLang="ko-KR" dirty="0"/>
              <a:t>9V</a:t>
            </a:r>
            <a:r>
              <a:rPr lang="ko-KR" altLang="en-US" dirty="0"/>
              <a:t>의 전압을 </a:t>
            </a:r>
            <a:r>
              <a:rPr lang="en-US" altLang="ko-KR" dirty="0"/>
              <a:t>5V</a:t>
            </a:r>
            <a:r>
              <a:rPr lang="ko-KR" altLang="en-US" dirty="0"/>
              <a:t>로 낮춤</a:t>
            </a:r>
            <a:endParaRPr lang="en-US" altLang="ko-KR" dirty="0"/>
          </a:p>
          <a:p>
            <a:pPr lvl="1"/>
            <a:r>
              <a:rPr lang="en-US" altLang="ko-KR" dirty="0"/>
              <a:t>5V: IC(AVR, LM386 </a:t>
            </a:r>
            <a:r>
              <a:rPr lang="ko-KR" altLang="en-US" dirty="0"/>
              <a:t>등</a:t>
            </a:r>
            <a:r>
              <a:rPr lang="en-US" altLang="ko-KR" dirty="0"/>
              <a:t>) </a:t>
            </a:r>
            <a:r>
              <a:rPr lang="ko-KR" altLang="en-US" dirty="0"/>
              <a:t>입력 전압</a:t>
            </a:r>
            <a:endParaRPr lang="en-US" altLang="ko-KR" dirty="0"/>
          </a:p>
          <a:p>
            <a:r>
              <a:rPr lang="ko-KR" altLang="en-US" dirty="0"/>
              <a:t>전기적 노이즈 제어</a:t>
            </a:r>
            <a:endParaRPr lang="en-US" altLang="ko-KR" dirty="0"/>
          </a:p>
          <a:p>
            <a:pPr lvl="1"/>
            <a:r>
              <a:rPr lang="ko-KR" altLang="en-US" dirty="0"/>
              <a:t>회로 내에 </a:t>
            </a:r>
            <a:r>
              <a:rPr lang="ko-KR" altLang="en-US" dirty="0" err="1"/>
              <a:t>디커플링</a:t>
            </a:r>
            <a:r>
              <a:rPr lang="ko-KR" altLang="en-US" dirty="0"/>
              <a:t> 회로 포함</a:t>
            </a:r>
            <a:endParaRPr lang="en-US" altLang="ko-KR" dirty="0"/>
          </a:p>
        </p:txBody>
      </p:sp>
      <p:pic>
        <p:nvPicPr>
          <p:cNvPr id="12" name="내용 개체 틀 4">
            <a:extLst>
              <a:ext uri="{FF2B5EF4-FFF2-40B4-BE49-F238E27FC236}">
                <a16:creationId xmlns:a16="http://schemas.microsoft.com/office/drawing/2014/main" id="{8B7014BA-9363-4097-A69F-A4C63B7C8E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29150" y="2734954"/>
            <a:ext cx="3886200" cy="242790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146DEDB-26A2-4633-A03F-069AE4FDEC6E}"/>
              </a:ext>
            </a:extLst>
          </p:cNvPr>
          <p:cNvSpPr txBox="1"/>
          <p:nvPr/>
        </p:nvSpPr>
        <p:spPr>
          <a:xfrm>
            <a:off x="4676947" y="5850699"/>
            <a:ext cx="3790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9V-5V </a:t>
            </a:r>
            <a:r>
              <a:rPr lang="ko-KR" altLang="en-US" sz="1400" dirty="0"/>
              <a:t>강압 </a:t>
            </a:r>
            <a:r>
              <a:rPr lang="ko-KR" altLang="en-US" sz="1400" dirty="0" err="1"/>
              <a:t>레귤레이터</a:t>
            </a:r>
            <a:r>
              <a:rPr lang="ko-KR" altLang="en-US" sz="1400" dirty="0"/>
              <a:t> 회로</a:t>
            </a:r>
          </a:p>
        </p:txBody>
      </p:sp>
    </p:spTree>
    <p:extLst>
      <p:ext uri="{BB962C8B-B14F-4D97-AF65-F5344CB8AC3E}">
        <p14:creationId xmlns:p14="http://schemas.microsoft.com/office/powerpoint/2010/main" val="3141310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7C95B-DA88-4301-A2B1-B791D3043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설계 개선</a:t>
            </a:r>
            <a:r>
              <a:rPr lang="en-US" altLang="ko-KR" sz="3200" dirty="0"/>
              <a:t>(3): </a:t>
            </a:r>
            <a:r>
              <a:rPr lang="ko-KR" altLang="en-US" sz="3200" dirty="0" err="1"/>
              <a:t>레귤레이터</a:t>
            </a:r>
            <a:r>
              <a:rPr lang="ko-KR" altLang="en-US" sz="3200" dirty="0"/>
              <a:t> 회로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AAEC6193-3C9F-407A-9A63-0F3B167C12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9V </a:t>
            </a:r>
            <a:r>
              <a:rPr lang="ko-KR" altLang="en-US" dirty="0"/>
              <a:t>배터리를 이용</a:t>
            </a:r>
            <a:endParaRPr lang="en-US" altLang="ko-KR" dirty="0"/>
          </a:p>
          <a:p>
            <a:r>
              <a:rPr lang="en-US" altLang="ko-KR" dirty="0"/>
              <a:t>9V</a:t>
            </a:r>
            <a:r>
              <a:rPr lang="ko-KR" altLang="en-US" dirty="0"/>
              <a:t>의 전압을 </a:t>
            </a:r>
            <a:r>
              <a:rPr lang="en-US" altLang="ko-KR" dirty="0"/>
              <a:t>5V</a:t>
            </a:r>
            <a:r>
              <a:rPr lang="ko-KR" altLang="en-US" dirty="0"/>
              <a:t>로 낮춤</a:t>
            </a:r>
            <a:endParaRPr lang="en-US" altLang="ko-KR" dirty="0"/>
          </a:p>
          <a:p>
            <a:pPr lvl="1"/>
            <a:r>
              <a:rPr lang="en-US" altLang="ko-KR" dirty="0"/>
              <a:t>5V: IC(AVR, LM386 </a:t>
            </a:r>
            <a:r>
              <a:rPr lang="ko-KR" altLang="en-US" dirty="0"/>
              <a:t>등</a:t>
            </a:r>
            <a:r>
              <a:rPr lang="en-US" altLang="ko-KR" dirty="0"/>
              <a:t>) </a:t>
            </a:r>
            <a:r>
              <a:rPr lang="ko-KR" altLang="en-US" dirty="0"/>
              <a:t>입력 전압</a:t>
            </a:r>
            <a:endParaRPr lang="en-US" altLang="ko-KR" dirty="0"/>
          </a:p>
          <a:p>
            <a:r>
              <a:rPr lang="ko-KR" altLang="en-US" dirty="0"/>
              <a:t>전기적 노이즈 제어</a:t>
            </a:r>
            <a:endParaRPr lang="en-US" altLang="ko-KR" dirty="0"/>
          </a:p>
          <a:p>
            <a:pPr lvl="1"/>
            <a:r>
              <a:rPr lang="ko-KR" altLang="en-US" dirty="0"/>
              <a:t>회로 내에 </a:t>
            </a:r>
            <a:r>
              <a:rPr lang="ko-KR" altLang="en-US" dirty="0" err="1"/>
              <a:t>디커플링</a:t>
            </a:r>
            <a:r>
              <a:rPr lang="ko-KR" altLang="en-US" dirty="0"/>
              <a:t> 회로 포함</a:t>
            </a:r>
            <a:endParaRPr lang="en-US" altLang="ko-KR" dirty="0"/>
          </a:p>
        </p:txBody>
      </p:sp>
      <p:pic>
        <p:nvPicPr>
          <p:cNvPr id="12" name="내용 개체 틀 4">
            <a:extLst>
              <a:ext uri="{FF2B5EF4-FFF2-40B4-BE49-F238E27FC236}">
                <a16:creationId xmlns:a16="http://schemas.microsoft.com/office/drawing/2014/main" id="{8B7014BA-9363-4097-A69F-A4C63B7C8E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29150" y="2734954"/>
            <a:ext cx="3886200" cy="242790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146DEDB-26A2-4633-A03F-069AE4FDEC6E}"/>
              </a:ext>
            </a:extLst>
          </p:cNvPr>
          <p:cNvSpPr txBox="1"/>
          <p:nvPr/>
        </p:nvSpPr>
        <p:spPr>
          <a:xfrm>
            <a:off x="4676947" y="5850699"/>
            <a:ext cx="3790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9V-5V </a:t>
            </a:r>
            <a:r>
              <a:rPr lang="ko-KR" altLang="en-US" sz="1400" dirty="0"/>
              <a:t>강압 </a:t>
            </a:r>
            <a:r>
              <a:rPr lang="ko-KR" altLang="en-US" sz="1400" dirty="0" err="1"/>
              <a:t>레귤레이터</a:t>
            </a:r>
            <a:r>
              <a:rPr lang="ko-KR" altLang="en-US" sz="1400" dirty="0"/>
              <a:t> 회로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DB9D166-A329-45AE-AE5E-289F5CF03BCD}"/>
              </a:ext>
            </a:extLst>
          </p:cNvPr>
          <p:cNvSpPr/>
          <p:nvPr/>
        </p:nvSpPr>
        <p:spPr>
          <a:xfrm>
            <a:off x="5575300" y="3625851"/>
            <a:ext cx="850900" cy="762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41E9EC-C995-499D-85C8-EFFFE327B80C}"/>
              </a:ext>
            </a:extLst>
          </p:cNvPr>
          <p:cNvSpPr txBox="1"/>
          <p:nvPr/>
        </p:nvSpPr>
        <p:spPr>
          <a:xfrm>
            <a:off x="5880100" y="4704512"/>
            <a:ext cx="1763811" cy="307777"/>
          </a:xfrm>
          <a:prstGeom prst="borderCallout2">
            <a:avLst>
              <a:gd name="adj1" fmla="val -102804"/>
              <a:gd name="adj2" fmla="val 30062"/>
              <a:gd name="adj3" fmla="val 1151"/>
              <a:gd name="adj4" fmla="val 49600"/>
              <a:gd name="adj5" fmla="val -100180"/>
              <a:gd name="adj6" fmla="val 92780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0" dirty="0" err="1"/>
              <a:t>디커플링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커패시터</a:t>
            </a:r>
            <a:endParaRPr lang="en-US" altLang="ko-KR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27CB8B-8C9B-4BEB-9B3B-4B8C3CE70DEE}"/>
              </a:ext>
            </a:extLst>
          </p:cNvPr>
          <p:cNvSpPr/>
          <p:nvPr/>
        </p:nvSpPr>
        <p:spPr>
          <a:xfrm>
            <a:off x="7518400" y="3632201"/>
            <a:ext cx="850900" cy="762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845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7C95B-DA88-4301-A2B1-B791D3043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설계 개선</a:t>
            </a:r>
            <a:r>
              <a:rPr lang="en-US" altLang="ko-KR" sz="3200" dirty="0"/>
              <a:t>(4): AVR</a:t>
            </a:r>
            <a:endParaRPr lang="ko-KR" altLang="en-US" sz="3200" dirty="0"/>
          </a:p>
        </p:txBody>
      </p:sp>
      <p:pic>
        <p:nvPicPr>
          <p:cNvPr id="21" name="내용 개체 틀 13">
            <a:extLst>
              <a:ext uri="{FF2B5EF4-FFF2-40B4-BE49-F238E27FC236}">
                <a16:creationId xmlns:a16="http://schemas.microsoft.com/office/drawing/2014/main" id="{FDFBF36A-7983-4B5A-BFBE-350E49772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812951"/>
            <a:ext cx="7886700" cy="229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043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7C95B-DA88-4301-A2B1-B791D3043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설계 개선</a:t>
            </a:r>
            <a:r>
              <a:rPr lang="en-US" altLang="ko-KR" sz="3200" dirty="0"/>
              <a:t>(4): AVR</a:t>
            </a:r>
            <a:endParaRPr lang="ko-KR" altLang="en-US" sz="3200" dirty="0"/>
          </a:p>
        </p:txBody>
      </p:sp>
      <p:pic>
        <p:nvPicPr>
          <p:cNvPr id="21" name="내용 개체 틀 13">
            <a:extLst>
              <a:ext uri="{FF2B5EF4-FFF2-40B4-BE49-F238E27FC236}">
                <a16:creationId xmlns:a16="http://schemas.microsoft.com/office/drawing/2014/main" id="{FDFBF36A-7983-4B5A-BFBE-350E49772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812951"/>
            <a:ext cx="7886700" cy="229731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82AD1DD-9B61-4699-B895-81BBCA90936A}"/>
              </a:ext>
            </a:extLst>
          </p:cNvPr>
          <p:cNvSpPr/>
          <p:nvPr/>
        </p:nvSpPr>
        <p:spPr>
          <a:xfrm>
            <a:off x="1625600" y="3302000"/>
            <a:ext cx="755650" cy="292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FB44A8-0171-44BB-AAFD-EA48257EF758}"/>
              </a:ext>
            </a:extLst>
          </p:cNvPr>
          <p:cNvSpPr txBox="1"/>
          <p:nvPr/>
        </p:nvSpPr>
        <p:spPr>
          <a:xfrm>
            <a:off x="2533650" y="2993429"/>
            <a:ext cx="1144865" cy="307777"/>
          </a:xfrm>
          <a:prstGeom prst="borderCallout2">
            <a:avLst>
              <a:gd name="adj1" fmla="val 68441"/>
              <a:gd name="adj2" fmla="val -145"/>
              <a:gd name="adj3" fmla="val 68872"/>
              <a:gd name="adj4" fmla="val -8642"/>
              <a:gd name="adj5" fmla="val 98127"/>
              <a:gd name="adj6" fmla="val -13456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오디오 입력</a:t>
            </a:r>
            <a:endParaRPr lang="en-US" altLang="ko-KR" sz="1400" b="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929520E-1A1F-4ED6-A11D-2BA60F3DF858}"/>
              </a:ext>
            </a:extLst>
          </p:cNvPr>
          <p:cNvSpPr/>
          <p:nvPr/>
        </p:nvSpPr>
        <p:spPr>
          <a:xfrm>
            <a:off x="1504950" y="3594100"/>
            <a:ext cx="755650" cy="292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5570BD-D854-4A43-A91C-149254BCCF18}"/>
              </a:ext>
            </a:extLst>
          </p:cNvPr>
          <p:cNvSpPr txBox="1"/>
          <p:nvPr/>
        </p:nvSpPr>
        <p:spPr>
          <a:xfrm>
            <a:off x="2713186" y="3968650"/>
            <a:ext cx="965329" cy="307777"/>
          </a:xfrm>
          <a:prstGeom prst="borderCallout2">
            <a:avLst>
              <a:gd name="adj1" fmla="val 68441"/>
              <a:gd name="adj2" fmla="val -145"/>
              <a:gd name="adj3" fmla="val 68872"/>
              <a:gd name="adj4" fmla="val -8642"/>
              <a:gd name="adj5" fmla="val -27727"/>
              <a:gd name="adj6" fmla="val -46940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서보</a:t>
            </a:r>
            <a:r>
              <a:rPr lang="ko-KR" altLang="en-US" sz="1400" dirty="0"/>
              <a:t> 입력</a:t>
            </a: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2679379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7C95B-DA88-4301-A2B1-B791D3043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설계 개선</a:t>
            </a:r>
            <a:r>
              <a:rPr lang="en-US" altLang="ko-KR" sz="3200" dirty="0"/>
              <a:t>(4): AVR</a:t>
            </a:r>
            <a:endParaRPr lang="ko-KR" altLang="en-US" sz="3200" dirty="0"/>
          </a:p>
        </p:txBody>
      </p:sp>
      <p:pic>
        <p:nvPicPr>
          <p:cNvPr id="21" name="내용 개체 틀 13">
            <a:extLst>
              <a:ext uri="{FF2B5EF4-FFF2-40B4-BE49-F238E27FC236}">
                <a16:creationId xmlns:a16="http://schemas.microsoft.com/office/drawing/2014/main" id="{FDFBF36A-7983-4B5A-BFBE-350E49772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812951"/>
            <a:ext cx="7886700" cy="229731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82AD1DD-9B61-4699-B895-81BBCA90936A}"/>
              </a:ext>
            </a:extLst>
          </p:cNvPr>
          <p:cNvSpPr/>
          <p:nvPr/>
        </p:nvSpPr>
        <p:spPr>
          <a:xfrm>
            <a:off x="628650" y="3815556"/>
            <a:ext cx="2343150" cy="9405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FB44A8-0171-44BB-AAFD-EA48257EF758}"/>
              </a:ext>
            </a:extLst>
          </p:cNvPr>
          <p:cNvSpPr txBox="1"/>
          <p:nvPr/>
        </p:nvSpPr>
        <p:spPr>
          <a:xfrm>
            <a:off x="3251200" y="3336329"/>
            <a:ext cx="1616148" cy="307777"/>
          </a:xfrm>
          <a:prstGeom prst="borderCallout2">
            <a:avLst>
              <a:gd name="adj1" fmla="val 68441"/>
              <a:gd name="adj2" fmla="val -145"/>
              <a:gd name="adj3" fmla="val 68872"/>
              <a:gd name="adj4" fmla="val -8642"/>
              <a:gd name="adj5" fmla="val 160022"/>
              <a:gd name="adj6" fmla="val -16992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0" dirty="0"/>
              <a:t>LED(</a:t>
            </a:r>
            <a:r>
              <a:rPr lang="ko-KR" altLang="en-US" sz="1400" dirty="0"/>
              <a:t>처리 표시용</a:t>
            </a:r>
            <a:r>
              <a:rPr lang="en-US" altLang="ko-KR" sz="1400" dirty="0"/>
              <a:t>)</a:t>
            </a: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2818361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BD0D8A-9D68-4B72-B091-43D80B145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부품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BB3FCF-A8A5-4366-BA97-7BCF6D095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20737"/>
            <a:ext cx="7886700" cy="4481167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 AVR </a:t>
            </a:r>
            <a:r>
              <a:rPr lang="ko-KR" altLang="en-US" sz="2400" dirty="0"/>
              <a:t>호환 </a:t>
            </a:r>
            <a:r>
              <a:rPr lang="en-US" altLang="ko-KR" sz="2400" dirty="0"/>
              <a:t>IC (ATTINY85-20PU) – </a:t>
            </a:r>
            <a:r>
              <a:rPr lang="ko-KR" altLang="en-US" sz="2400" dirty="0"/>
              <a:t>약 </a:t>
            </a:r>
            <a:r>
              <a:rPr lang="en-US" altLang="ko-KR" sz="2400" dirty="0"/>
              <a:t>2,700</a:t>
            </a:r>
            <a:r>
              <a:rPr lang="ko-KR" altLang="en-US" sz="2400" dirty="0"/>
              <a:t>원</a:t>
            </a:r>
            <a:endParaRPr lang="en-US" altLang="ko-KR" sz="2400" dirty="0"/>
          </a:p>
          <a:p>
            <a:r>
              <a:rPr lang="en-US" altLang="ko-KR" sz="2400" dirty="0"/>
              <a:t> </a:t>
            </a:r>
            <a:r>
              <a:rPr lang="ko-KR" altLang="en-US" sz="2400" dirty="0"/>
              <a:t>오디오 앰프 </a:t>
            </a:r>
            <a:r>
              <a:rPr lang="en-US" altLang="ko-KR" sz="2400" dirty="0"/>
              <a:t>IC (LM386N-1) – </a:t>
            </a:r>
            <a:r>
              <a:rPr lang="ko-KR" altLang="en-US" sz="2400" dirty="0"/>
              <a:t>약 </a:t>
            </a:r>
            <a:r>
              <a:rPr lang="en-US" altLang="ko-KR" sz="2400" dirty="0"/>
              <a:t>1,500</a:t>
            </a:r>
            <a:r>
              <a:rPr lang="ko-KR" altLang="en-US" sz="2400" dirty="0"/>
              <a:t>원</a:t>
            </a:r>
            <a:endParaRPr lang="en-US" altLang="ko-KR" sz="2400" dirty="0"/>
          </a:p>
          <a:p>
            <a:r>
              <a:rPr lang="en-US" altLang="ko-KR" sz="2400" dirty="0"/>
              <a:t> </a:t>
            </a:r>
            <a:r>
              <a:rPr lang="ko-KR" altLang="en-US" sz="2400" dirty="0"/>
              <a:t>콘덴서 마이크 </a:t>
            </a:r>
            <a:r>
              <a:rPr lang="en-US" altLang="ko-KR" sz="2400" dirty="0"/>
              <a:t>(CMA-4544PF-W) – </a:t>
            </a:r>
            <a:r>
              <a:rPr lang="ko-KR" altLang="en-US" sz="2400" dirty="0"/>
              <a:t>약 </a:t>
            </a:r>
            <a:r>
              <a:rPr lang="en-US" altLang="ko-KR" sz="2400" dirty="0"/>
              <a:t>1,100</a:t>
            </a:r>
            <a:r>
              <a:rPr lang="ko-KR" altLang="en-US" sz="2400" dirty="0"/>
              <a:t>원</a:t>
            </a:r>
            <a:endParaRPr lang="en-US" altLang="ko-KR" sz="2400" dirty="0"/>
          </a:p>
          <a:p>
            <a:r>
              <a:rPr lang="en-US" altLang="ko-KR" sz="2400" dirty="0"/>
              <a:t> </a:t>
            </a:r>
            <a:r>
              <a:rPr lang="ko-KR" altLang="en-US" sz="2400" dirty="0"/>
              <a:t>기타 부품</a:t>
            </a:r>
            <a:r>
              <a:rPr lang="en-US" altLang="ko-KR" sz="2400" dirty="0"/>
              <a:t>(LED, </a:t>
            </a:r>
            <a:r>
              <a:rPr lang="ko-KR" altLang="en-US" sz="2400" dirty="0"/>
              <a:t>저항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커패시터</a:t>
            </a:r>
            <a:r>
              <a:rPr lang="ko-KR" altLang="en-US" sz="2400" dirty="0"/>
              <a:t> 등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5AE183A-A30D-4F1B-96DA-A6BDD133C6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635" y="3940102"/>
            <a:ext cx="1988715" cy="19887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536D126-E7D8-4991-9DB9-E570CE1734B4}"/>
              </a:ext>
            </a:extLst>
          </p:cNvPr>
          <p:cNvSpPr txBox="1"/>
          <p:nvPr/>
        </p:nvSpPr>
        <p:spPr>
          <a:xfrm>
            <a:off x="6526635" y="5916872"/>
            <a:ext cx="19887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ATTINY85-20PU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34000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BD0D8A-9D68-4B72-B091-43D80B145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BB3FCF-A8A5-4366-BA97-7BCF6D095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20737"/>
            <a:ext cx="7886700" cy="4481167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 </a:t>
            </a:r>
            <a:r>
              <a:rPr lang="ko-KR" altLang="en-US" sz="2400" dirty="0"/>
              <a:t>설계 추가 개선</a:t>
            </a:r>
            <a:r>
              <a:rPr lang="en-US" altLang="ko-KR" sz="2400" dirty="0"/>
              <a:t>(</a:t>
            </a:r>
            <a:r>
              <a:rPr lang="ko-KR" altLang="en-US" sz="2400" dirty="0"/>
              <a:t>필요하다면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/>
              <a:t> </a:t>
            </a:r>
            <a:r>
              <a:rPr lang="ko-KR" altLang="en-US" sz="2400" dirty="0"/>
              <a:t>상세 부품 목록 작성 </a:t>
            </a:r>
            <a:r>
              <a:rPr lang="en-US" altLang="ko-KR" sz="2400" dirty="0"/>
              <a:t>… 4</a:t>
            </a:r>
            <a:r>
              <a:rPr lang="ko-KR" altLang="en-US" sz="2400" dirty="0"/>
              <a:t>월 초까지</a:t>
            </a:r>
            <a:endParaRPr lang="en-US" altLang="ko-KR" sz="2400" dirty="0"/>
          </a:p>
          <a:p>
            <a:r>
              <a:rPr lang="en-US" altLang="ko-KR" sz="2400" dirty="0"/>
              <a:t> </a:t>
            </a:r>
            <a:r>
              <a:rPr lang="ko-KR" altLang="en-US" sz="2400" dirty="0"/>
              <a:t>프로토타입 제작 및 실험 </a:t>
            </a:r>
            <a:r>
              <a:rPr lang="en-US" altLang="ko-KR" sz="2400" dirty="0"/>
              <a:t>… 4</a:t>
            </a:r>
            <a:r>
              <a:rPr lang="ko-KR" altLang="en-US" sz="2400" dirty="0"/>
              <a:t>월 초까지</a:t>
            </a:r>
            <a:endParaRPr lang="en-US" altLang="ko-KR" sz="2400" dirty="0"/>
          </a:p>
          <a:p>
            <a:r>
              <a:rPr lang="en-US" altLang="ko-KR" sz="2400" dirty="0"/>
              <a:t> </a:t>
            </a:r>
            <a:r>
              <a:rPr lang="ko-KR" altLang="en-US" sz="2400" dirty="0"/>
              <a:t>음성 패턴 인식 알고리즘 제작</a:t>
            </a:r>
            <a:endParaRPr lang="en-US" altLang="ko-KR" sz="2400" dirty="0"/>
          </a:p>
          <a:p>
            <a:pPr lvl="1"/>
            <a:r>
              <a:rPr lang="ko-KR" altLang="en-US" sz="2100" dirty="0"/>
              <a:t>음성 패턴 생성 알고리즘</a:t>
            </a:r>
            <a:endParaRPr lang="en-US" altLang="ko-KR" sz="2100" dirty="0"/>
          </a:p>
          <a:p>
            <a:r>
              <a:rPr lang="en-US" altLang="ko-KR" sz="2400" dirty="0"/>
              <a:t> (PCB </a:t>
            </a:r>
            <a:r>
              <a:rPr lang="ko-KR" altLang="en-US" sz="2400" dirty="0"/>
              <a:t>설계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B53BCB2-023F-429A-AF2E-096F7EC50CA3}"/>
              </a:ext>
            </a:extLst>
          </p:cNvPr>
          <p:cNvGrpSpPr/>
          <p:nvPr/>
        </p:nvGrpSpPr>
        <p:grpSpPr>
          <a:xfrm>
            <a:off x="6526635" y="2974145"/>
            <a:ext cx="1988715" cy="3188948"/>
            <a:chOff x="7438559" y="2849881"/>
            <a:chExt cx="2147402" cy="3443407"/>
          </a:xfrm>
        </p:grpSpPr>
        <p:pic>
          <p:nvPicPr>
            <p:cNvPr id="9" name="그림 8" descr="벽, 잭, 실내, 전자기기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9BC77EFD-50C6-4340-9E31-83F746E54D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99" t="11667" r="17385" b="19444"/>
            <a:stretch/>
          </p:blipFill>
          <p:spPr>
            <a:xfrm>
              <a:off x="7438559" y="2849881"/>
              <a:ext cx="2147402" cy="317754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38B9B0C-47C9-4263-9C73-82C39EBB3C17}"/>
                </a:ext>
              </a:extLst>
            </p:cNvPr>
            <p:cNvSpPr txBox="1"/>
            <p:nvPr/>
          </p:nvSpPr>
          <p:spPr>
            <a:xfrm>
              <a:off x="7438559" y="6027420"/>
              <a:ext cx="2147401" cy="265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누르기 굉장히 귀찮은 녀석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8104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BD0D8A-9D68-4B72-B091-43D80B145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참조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BB3FCF-A8A5-4366-BA97-7BCF6D095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20737"/>
            <a:ext cx="7886700" cy="4481167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 LM386</a:t>
            </a:r>
            <a:r>
              <a:rPr lang="ko-KR" altLang="en-US" sz="2400" dirty="0"/>
              <a:t>을 이용한 마이크 증폭 회로</a:t>
            </a:r>
            <a:endParaRPr lang="en-US" altLang="ko-KR" sz="2400" dirty="0"/>
          </a:p>
          <a:p>
            <a:pPr lvl="1"/>
            <a:r>
              <a:rPr lang="en-US" altLang="ko-KR" sz="2000" dirty="0">
                <a:hlinkClick r:id="rId2"/>
              </a:rPr>
              <a:t>https://lowvoltage.wordpress.com/2011/05/15/lm386-mic-amp/</a:t>
            </a:r>
            <a:endParaRPr lang="en-US" altLang="ko-KR" sz="2000" dirty="0"/>
          </a:p>
          <a:p>
            <a:r>
              <a:rPr lang="en-US" altLang="ko-KR" sz="2400" dirty="0"/>
              <a:t> LM386 Datasheet</a:t>
            </a:r>
          </a:p>
          <a:p>
            <a:pPr lvl="1"/>
            <a:r>
              <a:rPr lang="en-US" altLang="ko-KR" sz="2100" dirty="0">
                <a:hlinkClick r:id="rId3"/>
              </a:rPr>
              <a:t>http://www.ti.com/lit/ds/symlink/lm386.pdf</a:t>
            </a:r>
            <a:endParaRPr lang="en-US" altLang="ko-KR" sz="2100" dirty="0"/>
          </a:p>
          <a:p>
            <a:r>
              <a:rPr lang="en-US" altLang="ko-KR" sz="2400" dirty="0"/>
              <a:t> </a:t>
            </a:r>
            <a:r>
              <a:rPr lang="ko-KR" altLang="en-US" sz="2400" dirty="0"/>
              <a:t>바이패스 </a:t>
            </a:r>
            <a:r>
              <a:rPr lang="ko-KR" altLang="en-US" sz="2400" dirty="0" err="1"/>
              <a:t>커패시터</a:t>
            </a:r>
            <a:endParaRPr lang="en-US" altLang="ko-KR" sz="2400" dirty="0"/>
          </a:p>
          <a:p>
            <a:pPr lvl="1"/>
            <a:r>
              <a:rPr lang="en-US" altLang="ko-KR" sz="2100" dirty="0">
                <a:hlinkClick r:id="rId4"/>
              </a:rPr>
              <a:t>https://blog.naver.com/sunggiun81/120043323474</a:t>
            </a:r>
            <a:endParaRPr lang="en-US" altLang="ko-KR" sz="2100" dirty="0"/>
          </a:p>
          <a:p>
            <a:r>
              <a:rPr lang="en-US" altLang="ko-KR" sz="2400" dirty="0"/>
              <a:t> Making A Simple Clap Switch</a:t>
            </a:r>
          </a:p>
          <a:p>
            <a:pPr lvl="1"/>
            <a:r>
              <a:rPr lang="en-US" altLang="ko-KR" sz="2100" dirty="0">
                <a:hlinkClick r:id="rId5"/>
              </a:rPr>
              <a:t>http://embedded-lab.com/blog/making-a-simple-clap-switch/</a:t>
            </a:r>
            <a:endParaRPr lang="en-US" altLang="ko-KR" sz="2100" dirty="0"/>
          </a:p>
          <a:p>
            <a:pPr marL="257175" lvl="1" indent="0">
              <a:buNone/>
            </a:pPr>
            <a:endParaRPr lang="en-US" altLang="ko-KR" sz="2100" dirty="0"/>
          </a:p>
        </p:txBody>
      </p:sp>
    </p:spTree>
    <p:extLst>
      <p:ext uri="{BB962C8B-B14F-4D97-AF65-F5344CB8AC3E}">
        <p14:creationId xmlns:p14="http://schemas.microsoft.com/office/powerpoint/2010/main" val="3011862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9BAC3-EB7F-4C37-A12F-AAC7B8E6A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892A46-2C9A-4DDF-9E65-AB93361F5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800" dirty="0"/>
              <a:t>구조</a:t>
            </a:r>
          </a:p>
          <a:p>
            <a:pPr marL="514350" indent="-514350">
              <a:buFont typeface="+mj-lt"/>
              <a:buAutoNum type="romanUcPeriod"/>
            </a:pPr>
            <a:r>
              <a:rPr lang="ko-KR" altLang="en-US" sz="2800" dirty="0"/>
              <a:t>설계 개선</a:t>
            </a:r>
            <a:endParaRPr lang="en-US" altLang="ko-KR" sz="2800" dirty="0"/>
          </a:p>
          <a:p>
            <a:pPr marL="771525" lvl="1" indent="-514350">
              <a:buFont typeface="+mj-lt"/>
              <a:buAutoNum type="romanUcPeriod"/>
            </a:pPr>
            <a:r>
              <a:rPr lang="ko-KR" altLang="en-US" sz="2400" dirty="0"/>
              <a:t>마이크 증폭 회로</a:t>
            </a:r>
            <a:endParaRPr lang="en-US" altLang="ko-KR" sz="2400" dirty="0"/>
          </a:p>
          <a:p>
            <a:pPr marL="771525" lvl="1" indent="-514350">
              <a:buFont typeface="+mj-lt"/>
              <a:buAutoNum type="romanUcPeriod"/>
            </a:pPr>
            <a:r>
              <a:rPr lang="ko-KR" altLang="en-US" sz="2400" dirty="0" err="1"/>
              <a:t>레귤레이터</a:t>
            </a:r>
            <a:r>
              <a:rPr lang="ko-KR" altLang="en-US" sz="2400" dirty="0"/>
              <a:t> 회로</a:t>
            </a:r>
            <a:endParaRPr lang="en-US" altLang="ko-KR" sz="2400" dirty="0"/>
          </a:p>
          <a:p>
            <a:pPr marL="771525" lvl="1" indent="-514350">
              <a:buFont typeface="+mj-lt"/>
              <a:buAutoNum type="romanUcPeriod"/>
            </a:pPr>
            <a:r>
              <a:rPr lang="en-US" altLang="ko-KR" sz="2400" dirty="0"/>
              <a:t>AVR</a:t>
            </a:r>
          </a:p>
          <a:p>
            <a:pPr marL="514350" indent="-514350">
              <a:buFont typeface="+mj-lt"/>
              <a:buAutoNum type="romanUcPeriod"/>
            </a:pPr>
            <a:r>
              <a:rPr lang="ko-KR" altLang="en-US" sz="2800" dirty="0"/>
              <a:t>부품</a:t>
            </a:r>
          </a:p>
          <a:p>
            <a:pPr marL="514350" indent="-514350">
              <a:buFont typeface="+mj-lt"/>
              <a:buAutoNum type="romanUcPeriod"/>
            </a:pPr>
            <a:r>
              <a:rPr lang="ko-KR" altLang="en-US" sz="2800" dirty="0"/>
              <a:t>계획</a:t>
            </a:r>
          </a:p>
          <a:p>
            <a:pPr marL="457200" indent="-457200">
              <a:buFont typeface="+mj-lt"/>
              <a:buAutoNum type="romanUcPeriod"/>
            </a:pP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10626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2F3ED-2C91-4EFF-B792-F31133D1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아이디어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FDB0E-59AA-4CD9-B467-215FF0E26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 소리로 스위치 작동시키기</a:t>
            </a:r>
          </a:p>
          <a:p>
            <a:pPr lvl="1"/>
            <a:r>
              <a:rPr lang="ko-KR" altLang="en-US" sz="2400" dirty="0"/>
              <a:t> 마이크를 이용하여 소리</a:t>
            </a:r>
            <a:r>
              <a:rPr lang="en-US" altLang="ko-KR" sz="2400" dirty="0"/>
              <a:t>(e.g. </a:t>
            </a:r>
            <a:r>
              <a:rPr lang="ko-KR" altLang="en-US" sz="2400" dirty="0"/>
              <a:t>박수</a:t>
            </a:r>
            <a:r>
              <a:rPr lang="en-US" altLang="ko-KR" sz="2400" dirty="0"/>
              <a:t>)</a:t>
            </a:r>
            <a:r>
              <a:rPr lang="ko-KR" altLang="en-US" sz="2400" dirty="0"/>
              <a:t>를 입력 받음</a:t>
            </a:r>
          </a:p>
          <a:p>
            <a:pPr lvl="1"/>
            <a:r>
              <a:rPr lang="ko-KR" altLang="en-US" sz="2400" dirty="0"/>
              <a:t> 입력 받은 소리를 미리 입력된 패턴과 비교</a:t>
            </a:r>
          </a:p>
          <a:p>
            <a:pPr lvl="1"/>
            <a:r>
              <a:rPr lang="ko-KR" altLang="en-US" sz="2400" dirty="0"/>
              <a:t> 일치할 시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서보</a:t>
            </a:r>
            <a:r>
              <a:rPr lang="ko-KR" altLang="en-US" sz="2400" dirty="0"/>
              <a:t> 모터 작동 → 스위치 작동</a:t>
            </a:r>
          </a:p>
          <a:p>
            <a:r>
              <a:rPr lang="ko-KR" altLang="en-US" sz="2800" dirty="0"/>
              <a:t> 패턴 기록 가능</a:t>
            </a:r>
          </a:p>
          <a:p>
            <a:pPr lvl="1"/>
            <a:r>
              <a:rPr lang="ko-KR" altLang="en-US" sz="2400" dirty="0"/>
              <a:t> 버튼을 누른 뒤</a:t>
            </a:r>
            <a:r>
              <a:rPr lang="en-US" altLang="ko-KR" sz="2400" dirty="0"/>
              <a:t>, </a:t>
            </a:r>
            <a:r>
              <a:rPr lang="ko-KR" altLang="en-US" sz="2400" dirty="0"/>
              <a:t>소리 패턴을 입력</a:t>
            </a:r>
          </a:p>
          <a:p>
            <a:endParaRPr lang="ko-KR" altLang="en-US" sz="2800" dirty="0"/>
          </a:p>
        </p:txBody>
      </p:sp>
      <p:pic>
        <p:nvPicPr>
          <p:cNvPr id="7" name="Picture 2" descr="Clap">
            <a:extLst>
              <a:ext uri="{FF2B5EF4-FFF2-40B4-BE49-F238E27FC236}">
                <a16:creationId xmlns:a16="http://schemas.microsoft.com/office/drawing/2014/main" id="{7F6896CB-385B-40BE-8209-792BF589F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350" y="3915904"/>
            <a:ext cx="3429000" cy="22860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637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36F8D-C45E-4783-B96F-3ABF903DF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739FEC-29D5-46BF-AE12-F280FB7D6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 툴을 이용하여 도면 그리기</a:t>
            </a:r>
          </a:p>
          <a:p>
            <a:r>
              <a:rPr lang="en-US" altLang="ko-KR" sz="2800" dirty="0"/>
              <a:t> </a:t>
            </a:r>
            <a:r>
              <a:rPr lang="ko-KR" altLang="en-US" sz="2800" dirty="0"/>
              <a:t>기존 설계 개선개선</a:t>
            </a:r>
          </a:p>
        </p:txBody>
      </p:sp>
      <p:pic>
        <p:nvPicPr>
          <p:cNvPr id="4" name="Picture 2" descr="blueprint roll에 대한 이미지 검색결과">
            <a:extLst>
              <a:ext uri="{FF2B5EF4-FFF2-40B4-BE49-F238E27FC236}">
                <a16:creationId xmlns:a16="http://schemas.microsoft.com/office/drawing/2014/main" id="{E7C46538-C3E4-4A8C-BD90-9CA65397E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276" y="4116950"/>
            <a:ext cx="3177074" cy="208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80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내용 개체 틀 4">
            <a:extLst>
              <a:ext uri="{FF2B5EF4-FFF2-40B4-BE49-F238E27FC236}">
                <a16:creationId xmlns:a16="http://schemas.microsoft.com/office/drawing/2014/main" id="{95365806-ADEF-4627-AA73-8CB0A0A541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309" t="15273" r="29798" b="14196"/>
          <a:stretch/>
        </p:blipFill>
        <p:spPr>
          <a:xfrm>
            <a:off x="1938938" y="1720850"/>
            <a:ext cx="5266124" cy="448151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CF7C95B-DA88-4301-A2B1-B791D3043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설계 개선</a:t>
            </a:r>
            <a:r>
              <a:rPr lang="en-US" altLang="ko-KR" sz="3200" dirty="0"/>
              <a:t>(2): </a:t>
            </a:r>
            <a:r>
              <a:rPr lang="ko-KR" altLang="en-US" sz="3200" dirty="0"/>
              <a:t>마이크 증폭 회로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D0793B-B108-425F-9D5B-DF05F1458E78}"/>
              </a:ext>
            </a:extLst>
          </p:cNvPr>
          <p:cNvSpPr txBox="1"/>
          <p:nvPr/>
        </p:nvSpPr>
        <p:spPr>
          <a:xfrm>
            <a:off x="2676696" y="6186695"/>
            <a:ext cx="3790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기존 마이크 증폭 회로</a:t>
            </a:r>
            <a:r>
              <a:rPr lang="en-US" altLang="ko-KR" sz="1400" dirty="0"/>
              <a:t>. </a:t>
            </a:r>
            <a:r>
              <a:rPr lang="ko-KR" altLang="en-US" sz="1400" dirty="0"/>
              <a:t>음질이 좋지 않다</a:t>
            </a:r>
          </a:p>
        </p:txBody>
      </p:sp>
    </p:spTree>
    <p:extLst>
      <p:ext uri="{BB962C8B-B14F-4D97-AF65-F5344CB8AC3E}">
        <p14:creationId xmlns:p14="http://schemas.microsoft.com/office/powerpoint/2010/main" val="653763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내용 개체 틀 4">
            <a:extLst>
              <a:ext uri="{FF2B5EF4-FFF2-40B4-BE49-F238E27FC236}">
                <a16:creationId xmlns:a16="http://schemas.microsoft.com/office/drawing/2014/main" id="{95365806-ADEF-4627-AA73-8CB0A0A541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309" t="15273" r="29798" b="14196"/>
          <a:stretch/>
        </p:blipFill>
        <p:spPr>
          <a:xfrm>
            <a:off x="1938938" y="1720850"/>
            <a:ext cx="5266124" cy="448151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CF7C95B-DA88-4301-A2B1-B791D3043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설계 개선</a:t>
            </a:r>
            <a:r>
              <a:rPr lang="en-US" altLang="ko-KR" sz="3200" dirty="0"/>
              <a:t>(2): </a:t>
            </a:r>
            <a:r>
              <a:rPr lang="ko-KR" altLang="en-US" sz="3200" dirty="0"/>
              <a:t>마이크 증폭 회로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D0793B-B108-425F-9D5B-DF05F1458E78}"/>
              </a:ext>
            </a:extLst>
          </p:cNvPr>
          <p:cNvSpPr txBox="1"/>
          <p:nvPr/>
        </p:nvSpPr>
        <p:spPr>
          <a:xfrm>
            <a:off x="2676696" y="6186695"/>
            <a:ext cx="3790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기존 마이크 증폭 회로</a:t>
            </a:r>
            <a:r>
              <a:rPr lang="en-US" altLang="ko-KR" sz="1400" dirty="0"/>
              <a:t>. </a:t>
            </a:r>
            <a:r>
              <a:rPr lang="ko-KR" altLang="en-US" sz="1400" dirty="0"/>
              <a:t>음질이 좋지 않다</a:t>
            </a:r>
          </a:p>
        </p:txBody>
      </p:sp>
      <p:sp>
        <p:nvSpPr>
          <p:cNvPr id="3" name="곱하기 기호 2">
            <a:extLst>
              <a:ext uri="{FF2B5EF4-FFF2-40B4-BE49-F238E27FC236}">
                <a16:creationId xmlns:a16="http://schemas.microsoft.com/office/drawing/2014/main" id="{7045ABE8-841B-4772-9FE6-0ED5DB0FEBEF}"/>
              </a:ext>
            </a:extLst>
          </p:cNvPr>
          <p:cNvSpPr/>
          <p:nvPr/>
        </p:nvSpPr>
        <p:spPr>
          <a:xfrm>
            <a:off x="1980883" y="1328544"/>
            <a:ext cx="5266124" cy="5266124"/>
          </a:xfrm>
          <a:prstGeom prst="mathMultiply">
            <a:avLst>
              <a:gd name="adj1" fmla="val 468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77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7C95B-DA88-4301-A2B1-B791D3043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설계 개선</a:t>
            </a:r>
            <a:r>
              <a:rPr lang="en-US" altLang="ko-KR" sz="3200" dirty="0"/>
              <a:t>(2): </a:t>
            </a:r>
            <a:r>
              <a:rPr lang="ko-KR" altLang="en-US" sz="3200" dirty="0"/>
              <a:t>마이크 증폭 회로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1D2525-0160-4402-8B0A-1D0154B6DBED}"/>
              </a:ext>
            </a:extLst>
          </p:cNvPr>
          <p:cNvSpPr txBox="1"/>
          <p:nvPr/>
        </p:nvSpPr>
        <p:spPr>
          <a:xfrm>
            <a:off x="628651" y="5968145"/>
            <a:ext cx="7886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LM386</a:t>
            </a:r>
            <a:r>
              <a:rPr lang="ko-KR" altLang="en-US" sz="1400" dirty="0"/>
              <a:t>을 이용한 마이크 증폭회로</a:t>
            </a:r>
          </a:p>
        </p:txBody>
      </p:sp>
      <p:pic>
        <p:nvPicPr>
          <p:cNvPr id="15" name="내용 개체 틀 14">
            <a:extLst>
              <a:ext uri="{FF2B5EF4-FFF2-40B4-BE49-F238E27FC236}">
                <a16:creationId xmlns:a16="http://schemas.microsoft.com/office/drawing/2014/main" id="{02BE284A-8B48-4256-AE05-B07ED5F387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64015"/>
            <a:ext cx="7886700" cy="399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81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F68DC5A3-5A04-4E89-AB66-F8EF7E2F1C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64015"/>
            <a:ext cx="7886700" cy="399518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CF7C95B-DA88-4301-A2B1-B791D3043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설계 개선</a:t>
            </a:r>
            <a:r>
              <a:rPr lang="en-US" altLang="ko-KR" sz="3200" dirty="0"/>
              <a:t>(2): </a:t>
            </a:r>
            <a:r>
              <a:rPr lang="ko-KR" altLang="en-US" sz="3200" dirty="0"/>
              <a:t>마이크 증폭 회로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1D2525-0160-4402-8B0A-1D0154B6DBED}"/>
              </a:ext>
            </a:extLst>
          </p:cNvPr>
          <p:cNvSpPr txBox="1"/>
          <p:nvPr/>
        </p:nvSpPr>
        <p:spPr>
          <a:xfrm>
            <a:off x="628651" y="5968145"/>
            <a:ext cx="7886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LM386</a:t>
            </a:r>
            <a:r>
              <a:rPr lang="ko-KR" altLang="en-US" sz="1400" dirty="0"/>
              <a:t>을 이용한 마이크 증폭회로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257F011-356E-4C06-B979-A66EC4B2DBC5}"/>
              </a:ext>
            </a:extLst>
          </p:cNvPr>
          <p:cNvSpPr/>
          <p:nvPr/>
        </p:nvSpPr>
        <p:spPr>
          <a:xfrm>
            <a:off x="1233182" y="3036815"/>
            <a:ext cx="612396" cy="6291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ADB04C-25CC-4F3B-9716-36E68AF5BC3D}"/>
                  </a:ext>
                </a:extLst>
              </p:cNvPr>
              <p:cNvSpPr txBox="1"/>
              <p:nvPr/>
            </p:nvSpPr>
            <p:spPr>
              <a:xfrm>
                <a:off x="2822010" y="2352094"/>
                <a:ext cx="3092513" cy="798745"/>
              </a:xfrm>
              <a:prstGeom prst="borderCallout2">
                <a:avLst>
                  <a:gd name="adj1" fmla="val 29241"/>
                  <a:gd name="adj2" fmla="val 313"/>
                  <a:gd name="adj3" fmla="val 29241"/>
                  <a:gd name="adj4" fmla="val -15669"/>
                  <a:gd name="adj5" fmla="val 95215"/>
                  <a:gd name="adj6" fmla="val -31607"/>
                </a:avLst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  마이크 부하저항</a:t>
                </a:r>
                <a:endParaRPr lang="en-US" altLang="ko-KR" sz="1400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𝑉𝑠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𝑉𝑚𝑖𝑐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𝐼𝑚𝑖𝑐</m:t>
                          </m:r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𝑚𝐴</m:t>
                          </m:r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4.7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ADB04C-25CC-4F3B-9716-36E68AF5B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010" y="2352094"/>
                <a:ext cx="3092513" cy="798745"/>
              </a:xfrm>
              <a:prstGeom prst="borderCallout2">
                <a:avLst>
                  <a:gd name="adj1" fmla="val 29241"/>
                  <a:gd name="adj2" fmla="val 313"/>
                  <a:gd name="adj3" fmla="val 29241"/>
                  <a:gd name="adj4" fmla="val -15669"/>
                  <a:gd name="adj5" fmla="val 95215"/>
                  <a:gd name="adj6" fmla="val -31607"/>
                </a:avLst>
              </a:prstGeom>
              <a:blipFill>
                <a:blip r:embed="rId3"/>
                <a:stretch>
                  <a:fillRect t="-746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252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E067D4A9-F279-43A1-8D68-2234623CD1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64015"/>
            <a:ext cx="7886700" cy="399518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CF7C95B-DA88-4301-A2B1-B791D3043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설계 개선</a:t>
            </a:r>
            <a:r>
              <a:rPr lang="en-US" altLang="ko-KR" sz="3200" dirty="0"/>
              <a:t>(2): </a:t>
            </a:r>
            <a:r>
              <a:rPr lang="ko-KR" altLang="en-US" sz="3200" dirty="0"/>
              <a:t>마이크 증폭 회로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1D2525-0160-4402-8B0A-1D0154B6DBED}"/>
              </a:ext>
            </a:extLst>
          </p:cNvPr>
          <p:cNvSpPr txBox="1"/>
          <p:nvPr/>
        </p:nvSpPr>
        <p:spPr>
          <a:xfrm>
            <a:off x="628651" y="5968145"/>
            <a:ext cx="7886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LM386</a:t>
            </a:r>
            <a:r>
              <a:rPr lang="ko-KR" altLang="en-US" sz="1400" dirty="0"/>
              <a:t>을 이용한 마이크 증폭회로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257F011-356E-4C06-B979-A66EC4B2DBC5}"/>
              </a:ext>
            </a:extLst>
          </p:cNvPr>
          <p:cNvSpPr/>
          <p:nvPr/>
        </p:nvSpPr>
        <p:spPr>
          <a:xfrm>
            <a:off x="4502150" y="4203700"/>
            <a:ext cx="889000" cy="15049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ADB04C-25CC-4F3B-9716-36E68AF5BC3D}"/>
              </a:ext>
            </a:extLst>
          </p:cNvPr>
          <p:cNvSpPr txBox="1"/>
          <p:nvPr/>
        </p:nvSpPr>
        <p:spPr>
          <a:xfrm>
            <a:off x="5754141" y="3713288"/>
            <a:ext cx="965329" cy="307777"/>
          </a:xfrm>
          <a:prstGeom prst="borderCallout2">
            <a:avLst>
              <a:gd name="adj1" fmla="val 68441"/>
              <a:gd name="adj2" fmla="val -145"/>
              <a:gd name="adj3" fmla="val 69236"/>
              <a:gd name="adj4" fmla="val -14101"/>
              <a:gd name="adj5" fmla="val 161843"/>
              <a:gd name="adj6" fmla="val -37355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음향 필터</a:t>
            </a: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4259032106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테마1" id="{5D1D5D78-FBC2-4E66-A058-053918628068}" vid="{44AD31D5-8F59-4686-A9FB-123130512604}"/>
    </a:ext>
  </a:extLst>
</a:theme>
</file>

<file path=ppt/theme/theme2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338</TotalTime>
  <Words>478</Words>
  <Application>Microsoft Office PowerPoint</Application>
  <PresentationFormat>화면 슬라이드 쇼(4:3)</PresentationFormat>
  <Paragraphs>87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맑은 고딕</vt:lpstr>
      <vt:lpstr>Arial</vt:lpstr>
      <vt:lpstr>Calibri</vt:lpstr>
      <vt:lpstr>Calibri Light</vt:lpstr>
      <vt:lpstr>Cambria Math</vt:lpstr>
      <vt:lpstr>테마1</vt:lpstr>
      <vt:lpstr>Office 테마</vt:lpstr>
      <vt:lpstr>특정 소리로 스위치 조작 종합설계프로젝트 계획 발표</vt:lpstr>
      <vt:lpstr>목차</vt:lpstr>
      <vt:lpstr>아이디어</vt:lpstr>
      <vt:lpstr>설계</vt:lpstr>
      <vt:lpstr>설계 개선(2): 마이크 증폭 회로</vt:lpstr>
      <vt:lpstr>설계 개선(2): 마이크 증폭 회로</vt:lpstr>
      <vt:lpstr>설계 개선(2): 마이크 증폭 회로</vt:lpstr>
      <vt:lpstr>설계 개선(2): 마이크 증폭 회로</vt:lpstr>
      <vt:lpstr>설계 개선(2): 마이크 증폭 회로</vt:lpstr>
      <vt:lpstr>설계 개선(2): 마이크 증폭 회로</vt:lpstr>
      <vt:lpstr>설계 개선(2): 마이크 증폭 회로</vt:lpstr>
      <vt:lpstr>설계 개선(3): 레귤레이터 회로</vt:lpstr>
      <vt:lpstr>설계 개선(3): 레귤레이터 회로</vt:lpstr>
      <vt:lpstr>설계 개선(4): AVR</vt:lpstr>
      <vt:lpstr>설계 개선(4): AVR</vt:lpstr>
      <vt:lpstr>설계 개선(4): AVR</vt:lpstr>
      <vt:lpstr>부품</vt:lpstr>
      <vt:lpstr>계획</vt:lpstr>
      <vt:lpstr>참조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종합설계프로젝트 발표</dc:title>
  <dc:creator>김경만</dc:creator>
  <cp:lastModifiedBy>김경만</cp:lastModifiedBy>
  <cp:revision>18</cp:revision>
  <dcterms:created xsi:type="dcterms:W3CDTF">2018-03-11T03:56:39Z</dcterms:created>
  <dcterms:modified xsi:type="dcterms:W3CDTF">2018-03-28T02:54:28Z</dcterms:modified>
</cp:coreProperties>
</file>