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86" r:id="rId6"/>
    <p:sldId id="318" r:id="rId7"/>
    <p:sldId id="291" r:id="rId8"/>
    <p:sldId id="292" r:id="rId9"/>
    <p:sldId id="319" r:id="rId10"/>
    <p:sldId id="321" r:id="rId11"/>
    <p:sldId id="320" r:id="rId12"/>
    <p:sldId id="322" r:id="rId13"/>
    <p:sldId id="317" r:id="rId14"/>
    <p:sldId id="323" r:id="rId15"/>
    <p:sldId id="334" r:id="rId16"/>
    <p:sldId id="335" r:id="rId17"/>
    <p:sldId id="328" r:id="rId18"/>
    <p:sldId id="270" r:id="rId19"/>
    <p:sldId id="284" r:id="rId20"/>
    <p:sldId id="33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FF6DB86B-C1A6-4A05-A0FD-9308921E323F}"/>
    <pc:docChg chg="undo redo custSel addSld delSld modSld sldOrd modMainMaster">
      <pc:chgData name="김경만" userId="8cab216f9b18b032" providerId="LiveId" clId="{FF6DB86B-C1A6-4A05-A0FD-9308921E323F}" dt="2018-04-08T06:33:19.321" v="10229"/>
      <pc:docMkLst>
        <pc:docMk/>
      </pc:docMkLst>
      <pc:sldChg chg="modSp">
        <pc:chgData name="김경만" userId="8cab216f9b18b032" providerId="LiveId" clId="{FF6DB86B-C1A6-4A05-A0FD-9308921E323F}" dt="2018-04-08T06:33:19.321" v="10229"/>
        <pc:sldMkLst>
          <pc:docMk/>
          <pc:sldMk cId="4280049772" sldId="256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4280049772" sldId="256"/>
            <ac:spMk id="3" creationId="{760F37D4-A0C2-4833-9AD3-C5046A27D0A9}"/>
          </ac:spMkLst>
        </pc:spChg>
      </pc:sldChg>
      <pc:sldChg chg="modSp">
        <pc:chgData name="김경만" userId="8cab216f9b18b032" providerId="LiveId" clId="{FF6DB86B-C1A6-4A05-A0FD-9308921E323F}" dt="2018-04-07T15:16:15.841" v="9548" actId="26606"/>
        <pc:sldMkLst>
          <pc:docMk/>
          <pc:sldMk cId="3610626440" sldId="257"/>
        </pc:sldMkLst>
        <pc:spChg chg="mod">
          <ac:chgData name="김경만" userId="8cab216f9b18b032" providerId="LiveId" clId="{FF6DB86B-C1A6-4A05-A0FD-9308921E323F}" dt="2018-04-07T15:16:15.841" v="9548" actId="26606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FF6DB86B-C1A6-4A05-A0FD-9308921E323F}" dt="2018-04-07T13:23:25.714" v="4943" actId="2710"/>
        <pc:sldMkLst>
          <pc:docMk/>
          <pc:sldMk cId="3659637210" sldId="258"/>
        </pc:sldMkLst>
        <pc:spChg chg="mod">
          <ac:chgData name="김경만" userId="8cab216f9b18b032" providerId="LiveId" clId="{FF6DB86B-C1A6-4A05-A0FD-9308921E323F}" dt="2018-04-07T13:23:25.714" v="4943" actId="2710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FF6DB86B-C1A6-4A05-A0FD-9308921E323F}" dt="2018-04-07T15:00:43.590" v="9033" actId="2710"/>
        <pc:sldMkLst>
          <pc:docMk/>
          <pc:sldMk cId="4138104215" sldId="270"/>
        </pc:sldMkLst>
        <pc:spChg chg="mod">
          <ac:chgData name="김경만" userId="8cab216f9b18b032" providerId="LiveId" clId="{FF6DB86B-C1A6-4A05-A0FD-9308921E323F}" dt="2018-04-07T15:00:43.590" v="9033" actId="2710"/>
          <ac:spMkLst>
            <pc:docMk/>
            <pc:sldMk cId="4138104215" sldId="270"/>
            <ac:spMk id="3" creationId="{5FBB3FCF-A8A5-4366-BA97-7BCF6D095996}"/>
          </ac:spMkLst>
        </pc:spChg>
        <pc:grpChg chg="mod">
          <ac:chgData name="김경만" userId="8cab216f9b18b032" providerId="LiveId" clId="{FF6DB86B-C1A6-4A05-A0FD-9308921E323F}" dt="2018-04-07T14:59:19.778" v="8808" actId="14100"/>
          <ac:grpSpMkLst>
            <pc:docMk/>
            <pc:sldMk cId="4138104215" sldId="270"/>
            <ac:grpSpMk id="8" creationId="{DB53BCB2-023F-429A-AF2E-096F7EC50CA3}"/>
          </ac:grpSpMkLst>
        </pc:grpChg>
      </pc:sldChg>
      <pc:sldChg chg="addSp delSp modSp">
        <pc:chgData name="김경만" userId="8cab216f9b18b032" providerId="LiveId" clId="{FF6DB86B-C1A6-4A05-A0FD-9308921E323F}" dt="2018-04-07T15:00:46.943" v="9035" actId="20577"/>
        <pc:sldMkLst>
          <pc:docMk/>
          <pc:sldMk cId="3011862248" sldId="284"/>
        </pc:sldMkLst>
        <pc:spChg chg="mod">
          <ac:chgData name="김경만" userId="8cab216f9b18b032" providerId="LiveId" clId="{FF6DB86B-C1A6-4A05-A0FD-9308921E323F}" dt="2018-04-07T15:00:46.943" v="9035" actId="20577"/>
          <ac:spMkLst>
            <pc:docMk/>
            <pc:sldMk cId="3011862248" sldId="284"/>
            <ac:spMk id="3" creationId="{5FBB3FCF-A8A5-4366-BA97-7BCF6D09599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4" creationId="{26B21210-BDF6-44C5-A5EC-6C7AFE85B82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5" creationId="{5F5DA408-64FA-46B1-ADAA-87845A23ADE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6" creationId="{841B6E5E-48DD-4457-8F88-C4BC8B8D3E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7" creationId="{1EA48CA8-1B4B-430C-A969-DADBA9962E9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8" creationId="{91F776DC-9E5F-4F56-9A98-CCEA96FB7E5A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9" creationId="{9A9D9C98-42E6-4485-96B6-69456375B18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0" creationId="{E751D189-923F-44D5-9655-1FEA5586CE1F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1" creationId="{EDC92933-C7F9-41F9-809E-7CD6473BB6B2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2" creationId="{04699306-7A8D-405B-866F-F4D72FC9C1F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3" creationId="{5313C897-CF8E-4935-BB52-0F9C2117B0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4" creationId="{F6DC3B8B-9DB9-4B5E-863B-0327BFF64AE7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5" creationId="{A1541768-043F-4A7E-B9C7-28325C161CC5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6" creationId="{5C2676F4-C488-49BA-AA2C-3E267BA610C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7" creationId="{B8274D23-E062-47DC-98E0-5D54BFFFCE8D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8" creationId="{7171885E-5524-4860-9D91-52DBFA379C01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9" creationId="{75A3CB31-62CE-4E37-BCF6-1A278D109016}"/>
          </ac:spMkLst>
        </pc:spChg>
      </pc:sldChg>
      <pc:sldChg chg="delSp modSp add">
        <pc:chgData name="김경만" userId="8cab216f9b18b032" providerId="LiveId" clId="{FF6DB86B-C1A6-4A05-A0FD-9308921E323F}" dt="2018-04-07T13:23:41.094" v="4957" actId="478"/>
        <pc:sldMkLst>
          <pc:docMk/>
          <pc:sldMk cId="3610567387" sldId="286"/>
        </pc:sldMkLst>
        <pc:spChg chg="mod">
          <ac:chgData name="김경만" userId="8cab216f9b18b032" providerId="LiveId" clId="{FF6DB86B-C1A6-4A05-A0FD-9308921E323F}" dt="2018-04-07T13:23:41.094" v="4957" actId="478"/>
          <ac:spMkLst>
            <pc:docMk/>
            <pc:sldMk cId="3610567387" sldId="286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3:23:29.683" v="4944" actId="2710"/>
          <ac:spMkLst>
            <pc:docMk/>
            <pc:sldMk cId="3610567387" sldId="286"/>
            <ac:spMk id="3" creationId="{4BBFDB0E-59AA-4CD9-B467-215FF0E260FA}"/>
          </ac:spMkLst>
        </pc:spChg>
        <pc:picChg chg="del">
          <ac:chgData name="김경만" userId="8cab216f9b18b032" providerId="LiveId" clId="{FF6DB86B-C1A6-4A05-A0FD-9308921E323F}" dt="2018-04-07T10:29:41.125" v="561" actId="478"/>
          <ac:picMkLst>
            <pc:docMk/>
            <pc:sldMk cId="3610567387" sldId="286"/>
            <ac:picMk id="7" creationId="{7F6896CB-385B-40BE-8209-792BF589F368}"/>
          </ac:picMkLst>
        </pc:pic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2090455089" sldId="291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2090455089" sldId="291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0:45:16.459" v="1627" actId="11529"/>
          <ac:spMkLst>
            <pc:docMk/>
            <pc:sldMk cId="2090455089" sldId="291"/>
            <ac:spMk id="3" creationId="{99506C6C-DA35-40F7-B938-7E46DDA2E53A}"/>
          </ac:spMkLst>
        </pc:spChg>
        <pc:spChg chg="add del mod">
          <ac:chgData name="김경만" userId="8cab216f9b18b032" providerId="LiveId" clId="{FF6DB86B-C1A6-4A05-A0FD-9308921E323F}" dt="2018-04-07T10:45:32.529" v="1629" actId="11529"/>
          <ac:spMkLst>
            <pc:docMk/>
            <pc:sldMk cId="2090455089" sldId="291"/>
            <ac:spMk id="4" creationId="{9A1ACBDD-3B23-4888-A2B3-C1BFF1A48817}"/>
          </ac:spMkLst>
        </pc:spChg>
        <pc:spChg chg="add del mod">
          <ac:chgData name="김경만" userId="8cab216f9b18b032" providerId="LiveId" clId="{FF6DB86B-C1A6-4A05-A0FD-9308921E323F}" dt="2018-04-07T10:48:31.819" v="1662" actId="478"/>
          <ac:spMkLst>
            <pc:docMk/>
            <pc:sldMk cId="2090455089" sldId="291"/>
            <ac:spMk id="5" creationId="{560FA0D3-98F9-47DE-AA0C-6260DE8306CF}"/>
          </ac:spMkLst>
        </pc:spChg>
        <pc:spChg chg="mod">
          <ac:chgData name="김경만" userId="8cab216f9b18b032" providerId="LiveId" clId="{FF6DB86B-C1A6-4A05-A0FD-9308921E323F}" dt="2018-04-08T06:33:19.321" v="10229"/>
          <ac:spMkLst>
            <pc:docMk/>
            <pc:sldMk cId="2090455089" sldId="291"/>
            <ac:spMk id="6" creationId="{A00576CF-E72B-42E1-B958-C8B5E8BE1230}"/>
          </ac:spMkLst>
        </pc:spChg>
        <pc:spChg chg="add">
          <ac:chgData name="김경만" userId="8cab216f9b18b032" providerId="LiveId" clId="{FF6DB86B-C1A6-4A05-A0FD-9308921E323F}" dt="2018-04-07T10:48:32.406" v="1663" actId="20577"/>
          <ac:spMkLst>
            <pc:docMk/>
            <pc:sldMk cId="2090455089" sldId="291"/>
            <ac:spMk id="8" creationId="{6FFEC87B-B6B6-4623-BF7B-AB5CF14BA40F}"/>
          </ac:spMkLst>
        </pc:sp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3482171403" sldId="292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3482171403" sldId="292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0:47:21.776" v="1641" actId="14100"/>
          <ac:spMkLst>
            <pc:docMk/>
            <pc:sldMk cId="3482171403" sldId="292"/>
            <ac:spMk id="5" creationId="{560FA0D3-98F9-47DE-AA0C-6260DE8306CF}"/>
          </ac:spMkLst>
        </pc:spChg>
        <pc:spChg chg="mod">
          <ac:chgData name="김경만" userId="8cab216f9b18b032" providerId="LiveId" clId="{FF6DB86B-C1A6-4A05-A0FD-9308921E323F}" dt="2018-04-08T06:33:19.321" v="10229"/>
          <ac:spMkLst>
            <pc:docMk/>
            <pc:sldMk cId="3482171403" sldId="292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2:55:37.194" v="3403" actId="1076"/>
          <ac:spMkLst>
            <pc:docMk/>
            <pc:sldMk cId="3482171403" sldId="292"/>
            <ac:spMk id="10" creationId="{5DFB2356-96A1-4BAD-9D45-5A41D11FA320}"/>
          </ac:spMkLst>
        </pc:spChg>
        <pc:spChg chg="add mod">
          <ac:chgData name="김경만" userId="8cab216f9b18b032" providerId="LiveId" clId="{FF6DB86B-C1A6-4A05-A0FD-9308921E323F}" dt="2018-04-07T13:17:47.374" v="4562" actId="1076"/>
          <ac:spMkLst>
            <pc:docMk/>
            <pc:sldMk cId="3482171403" sldId="292"/>
            <ac:spMk id="12" creationId="{1E1E17D8-F5A6-4CFE-BCB6-F48DBA165E4A}"/>
          </ac:spMkLst>
        </pc:spChg>
        <pc:picChg chg="mod">
          <ac:chgData name="김경만" userId="8cab216f9b18b032" providerId="LiveId" clId="{FF6DB86B-C1A6-4A05-A0FD-9308921E323F}" dt="2018-04-07T13:17:40.290" v="4551" actId="1076"/>
          <ac:picMkLst>
            <pc:docMk/>
            <pc:sldMk cId="3482171403" sldId="292"/>
            <ac:picMk id="7" creationId="{5EA47AF8-3F97-4702-AFE4-508E864458D7}"/>
          </ac:picMkLst>
        </pc:picChg>
        <pc:cxnChg chg="add del mod">
          <ac:chgData name="김경만" userId="8cab216f9b18b032" providerId="LiveId" clId="{FF6DB86B-C1A6-4A05-A0FD-9308921E323F}" dt="2018-04-07T10:46:49.263" v="1638" actId="478"/>
          <ac:cxnSpMkLst>
            <pc:docMk/>
            <pc:sldMk cId="3482171403" sldId="292"/>
            <ac:cxnSpMk id="4" creationId="{49B2D30A-4BDB-485B-85A8-704462163C0A}"/>
          </ac:cxnSpMkLst>
        </pc:cxnChg>
        <pc:cxnChg chg="add mod">
          <ac:chgData name="김경만" userId="8cab216f9b18b032" providerId="LiveId" clId="{FF6DB86B-C1A6-4A05-A0FD-9308921E323F}" dt="2018-04-07T12:56:15.045" v="3406" actId="1076"/>
          <ac:cxnSpMkLst>
            <pc:docMk/>
            <pc:sldMk cId="3482171403" sldId="292"/>
            <ac:cxnSpMk id="8" creationId="{5A47AE25-1534-48B1-8F8E-BDCC8D665C8B}"/>
          </ac:cxnSpMkLst>
        </pc:cxnChg>
        <pc:cxnChg chg="add mod">
          <ac:chgData name="김경만" userId="8cab216f9b18b032" providerId="LiveId" clId="{FF6DB86B-C1A6-4A05-A0FD-9308921E323F}" dt="2018-04-07T10:47:47.388" v="1644" actId="208"/>
          <ac:cxnSpMkLst>
            <pc:docMk/>
            <pc:sldMk cId="3482171403" sldId="292"/>
            <ac:cxnSpMk id="9" creationId="{C621773C-192E-4109-9AF4-AD1A62D56DB4}"/>
          </ac:cxnSpMkLst>
        </pc:cxnChg>
        <pc:cxnChg chg="add mod">
          <ac:chgData name="김경만" userId="8cab216f9b18b032" providerId="LiveId" clId="{FF6DB86B-C1A6-4A05-A0FD-9308921E323F}" dt="2018-04-07T12:56:19.867" v="3408" actId="1076"/>
          <ac:cxnSpMkLst>
            <pc:docMk/>
            <pc:sldMk cId="3482171403" sldId="292"/>
            <ac:cxnSpMk id="11" creationId="{12BB2A2A-6D77-45BF-855F-E5D85759070A}"/>
          </ac:cxnSpMkLst>
        </pc:cxnChg>
      </pc:sldChg>
      <pc:sldChg chg="addSp delSp modSp add">
        <pc:chgData name="김경만" userId="8cab216f9b18b032" providerId="LiveId" clId="{FF6DB86B-C1A6-4A05-A0FD-9308921E323F}" dt="2018-04-08T06:11:55.458" v="9873" actId="20577"/>
        <pc:sldMkLst>
          <pc:docMk/>
          <pc:sldMk cId="3543561439" sldId="317"/>
        </pc:sldMkLst>
        <pc:spChg chg="add mod">
          <ac:chgData name="김경만" userId="8cab216f9b18b032" providerId="LiveId" clId="{FF6DB86B-C1A6-4A05-A0FD-9308921E323F}" dt="2018-04-08T06:11:55.458" v="9873" actId="20577"/>
          <ac:spMkLst>
            <pc:docMk/>
            <pc:sldMk cId="3543561439" sldId="317"/>
            <ac:spMk id="3" creationId="{9CA12ED2-AEEA-4AD9-B4A7-D335CBC2375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5" creationId="{560FA0D3-98F9-47DE-AA0C-6260DE8306CF}"/>
          </ac:spMkLst>
        </pc:spChg>
        <pc:spChg chg="del">
          <ac:chgData name="김경만" userId="8cab216f9b18b032" providerId="LiveId" clId="{FF6DB86B-C1A6-4A05-A0FD-9308921E323F}" dt="2018-04-07T13:08:32.772" v="3950" actId="478"/>
          <ac:spMkLst>
            <pc:docMk/>
            <pc:sldMk cId="3543561439" sldId="317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10" creationId="{5DFB2356-96A1-4BAD-9D45-5A41D11FA320}"/>
          </ac:spMkLst>
        </pc:spChg>
        <pc:spChg chg="add del">
          <ac:chgData name="김경만" userId="8cab216f9b18b032" providerId="LiveId" clId="{FF6DB86B-C1A6-4A05-A0FD-9308921E323F}" dt="2018-04-07T12:58:02.881" v="3481" actId="20577"/>
          <ac:spMkLst>
            <pc:docMk/>
            <pc:sldMk cId="3543561439" sldId="317"/>
            <ac:spMk id="12" creationId="{57EDF1CF-2D2A-4BCE-AA15-A1BD051FF349}"/>
          </ac:spMkLst>
        </pc:spChg>
        <pc:spChg chg="add del mod">
          <ac:chgData name="김경만" userId="8cab216f9b18b032" providerId="LiveId" clId="{FF6DB86B-C1A6-4A05-A0FD-9308921E323F}" dt="2018-04-07T13:06:42.079" v="3820" actId="20577"/>
          <ac:spMkLst>
            <pc:docMk/>
            <pc:sldMk cId="3543561439" sldId="317"/>
            <ac:spMk id="15" creationId="{E04CD381-6E44-408A-8767-62BCEF5C4A2C}"/>
          </ac:spMkLst>
        </pc:spChg>
        <pc:spChg chg="add del mod">
          <ac:chgData name="김경만" userId="8cab216f9b18b032" providerId="LiveId" clId="{FF6DB86B-C1A6-4A05-A0FD-9308921E323F}" dt="2018-04-07T13:19:36.491" v="4618" actId="478"/>
          <ac:spMkLst>
            <pc:docMk/>
            <pc:sldMk cId="3543561439" sldId="317"/>
            <ac:spMk id="18" creationId="{EB7639A4-72CD-45E1-BA6F-3C40E6BDAB56}"/>
          </ac:spMkLst>
        </pc:spChg>
        <pc:spChg chg="add mod">
          <ac:chgData name="김경만" userId="8cab216f9b18b032" providerId="LiveId" clId="{FF6DB86B-C1A6-4A05-A0FD-9308921E323F}" dt="2018-04-07T13:13:58.081" v="4051" actId="1076"/>
          <ac:spMkLst>
            <pc:docMk/>
            <pc:sldMk cId="3543561439" sldId="317"/>
            <ac:spMk id="27" creationId="{3ACF6D93-AE02-4B61-80F7-A71562869B8B}"/>
          </ac:spMkLst>
        </pc:spChg>
        <pc:spChg chg="add mod">
          <ac:chgData name="김경만" userId="8cab216f9b18b032" providerId="LiveId" clId="{FF6DB86B-C1A6-4A05-A0FD-9308921E323F}" dt="2018-04-07T13:21:55.640" v="4782" actId="1037"/>
          <ac:spMkLst>
            <pc:docMk/>
            <pc:sldMk cId="3543561439" sldId="317"/>
            <ac:spMk id="28" creationId="{F655B909-2A0A-43F8-84AE-A3E2C3B04B16}"/>
          </ac:spMkLst>
        </pc:spChg>
        <pc:spChg chg="add mod">
          <ac:chgData name="김경만" userId="8cab216f9b18b032" providerId="LiveId" clId="{FF6DB86B-C1A6-4A05-A0FD-9308921E323F}" dt="2018-04-07T13:21:30.331" v="4760" actId="1035"/>
          <ac:spMkLst>
            <pc:docMk/>
            <pc:sldMk cId="3543561439" sldId="317"/>
            <ac:spMk id="30" creationId="{2E1C9D52-3E37-4205-84B2-A806471BC432}"/>
          </ac:spMkLst>
        </pc:spChg>
        <pc:grpChg chg="add mod">
          <ac:chgData name="김경만" userId="8cab216f9b18b032" providerId="LiveId" clId="{FF6DB86B-C1A6-4A05-A0FD-9308921E323F}" dt="2018-04-07T13:13:28.700" v="4041" actId="14100"/>
          <ac:grpSpMkLst>
            <pc:docMk/>
            <pc:sldMk cId="3543561439" sldId="317"/>
            <ac:grpSpMk id="22" creationId="{AA72BCE5-118D-4AED-8979-AEC3BCD0EC48}"/>
          </ac:grpSpMkLst>
        </pc:grpChg>
        <pc:grpChg chg="add mod">
          <ac:chgData name="김경만" userId="8cab216f9b18b032" providerId="LiveId" clId="{FF6DB86B-C1A6-4A05-A0FD-9308921E323F}" dt="2018-04-07T13:21:55.640" v="4782" actId="1037"/>
          <ac:grpSpMkLst>
            <pc:docMk/>
            <pc:sldMk cId="3543561439" sldId="317"/>
            <ac:grpSpMk id="26" creationId="{516237B9-F1A7-4C1C-9A8A-B4C23BDB16FC}"/>
          </ac:grpSpMkLst>
        </pc:grpChg>
        <pc:picChg chg="del mod">
          <ac:chgData name="김경만" userId="8cab216f9b18b032" providerId="LiveId" clId="{FF6DB86B-C1A6-4A05-A0FD-9308921E323F}" dt="2018-04-07T13:06:37.014" v="3817" actId="478"/>
          <ac:picMkLst>
            <pc:docMk/>
            <pc:sldMk cId="3543561439" sldId="317"/>
            <ac:picMk id="7" creationId="{5EA47AF8-3F97-4702-AFE4-508E864458D7}"/>
          </ac:picMkLst>
        </pc:picChg>
        <pc:picChg chg="add del mod">
          <ac:chgData name="김경만" userId="8cab216f9b18b032" providerId="LiveId" clId="{FF6DB86B-C1A6-4A05-A0FD-9308921E323F}" dt="2018-04-07T13:06:41.572" v="3819" actId="20577"/>
          <ac:picMkLst>
            <pc:docMk/>
            <pc:sldMk cId="3543561439" sldId="317"/>
            <ac:picMk id="13" creationId="{E1C68280-7D35-4AE3-97E7-6D07F4BA640B}"/>
          </ac:picMkLst>
        </pc:picChg>
        <pc:picChg chg="add del">
          <ac:chgData name="김경만" userId="8cab216f9b18b032" providerId="LiveId" clId="{FF6DB86B-C1A6-4A05-A0FD-9308921E323F}" dt="2018-04-07T13:06:25.829" v="3815" actId="20577"/>
          <ac:picMkLst>
            <pc:docMk/>
            <pc:sldMk cId="3543561439" sldId="317"/>
            <ac:picMk id="14" creationId="{D55938A2-3CA3-439A-96F5-1A88EF6703FB}"/>
          </ac:picMkLst>
        </pc:picChg>
        <pc:picChg chg="add">
          <ac:chgData name="김경만" userId="8cab216f9b18b032" providerId="LiveId" clId="{FF6DB86B-C1A6-4A05-A0FD-9308921E323F}" dt="2018-04-07T13:06:37.566" v="3818" actId="20577"/>
          <ac:picMkLst>
            <pc:docMk/>
            <pc:sldMk cId="3543561439" sldId="317"/>
            <ac:picMk id="16" creationId="{94ECFAD8-0DA3-478F-A028-C8A70AAA5C30}"/>
          </ac:picMkLst>
        </pc:picChg>
        <pc:picChg chg="add mod">
          <ac:chgData name="김경만" userId="8cab216f9b18b032" providerId="LiveId" clId="{FF6DB86B-C1A6-4A05-A0FD-9308921E323F}" dt="2018-04-07T13:13:55.320" v="4050" actId="1076"/>
          <ac:picMkLst>
            <pc:docMk/>
            <pc:sldMk cId="3543561439" sldId="317"/>
            <ac:picMk id="17" creationId="{C3F5EB2B-D5BF-4068-AA76-4511867DA9AC}"/>
          </ac:picMkLst>
        </pc:pic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8" creationId="{5A47AE25-1534-48B1-8F8E-BDCC8D665C8B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9" creationId="{C621773C-192E-4109-9AF4-AD1A62D56DB4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11" creationId="{12BB2A2A-6D77-45BF-855F-E5D85759070A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19" creationId="{71C3978A-4A79-42A6-BDD2-46C74B0327F3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0" creationId="{777AA56A-38BF-4F67-B5A4-3BF6F5EF5E08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1" creationId="{4DC08ABF-5BEC-4A02-BE56-69E3357D8A39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3" creationId="{67340D76-48F6-4307-BCB6-8A6A10043E7B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4" creationId="{39DCAAAA-6389-420C-8E39-FDF2112AA7F2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5" creationId="{FC31761D-B4D5-4CE2-B2F6-5B74A2D83F42}"/>
          </ac:cxnSpMkLst>
        </pc:cxnChg>
        <pc:cxnChg chg="add mod">
          <ac:chgData name="김경만" userId="8cab216f9b18b032" providerId="LiveId" clId="{FF6DB86B-C1A6-4A05-A0FD-9308921E323F}" dt="2018-04-07T13:21:30.331" v="4760" actId="1035"/>
          <ac:cxnSpMkLst>
            <pc:docMk/>
            <pc:sldMk cId="3543561439" sldId="317"/>
            <ac:cxnSpMk id="29" creationId="{CFE6F12F-58C8-4C26-92D0-5AD682E7169C}"/>
          </ac:cxnSpMkLst>
        </pc:cxnChg>
        <pc:cxnChg chg="add mod">
          <ac:chgData name="김경만" userId="8cab216f9b18b032" providerId="LiveId" clId="{FF6DB86B-C1A6-4A05-A0FD-9308921E323F}" dt="2018-04-07T13:21:42.133" v="4764" actId="14100"/>
          <ac:cxnSpMkLst>
            <pc:docMk/>
            <pc:sldMk cId="3543561439" sldId="317"/>
            <ac:cxnSpMk id="32" creationId="{3EBDE7F1-8B7E-48C0-A22D-7F75449A6251}"/>
          </ac:cxnSpMkLst>
        </pc:cxnChg>
        <pc:cxnChg chg="add mod">
          <ac:chgData name="김경만" userId="8cab216f9b18b032" providerId="LiveId" clId="{FF6DB86B-C1A6-4A05-A0FD-9308921E323F}" dt="2018-04-07T13:21:45.015" v="4766" actId="1076"/>
          <ac:cxnSpMkLst>
            <pc:docMk/>
            <pc:sldMk cId="3543561439" sldId="317"/>
            <ac:cxnSpMk id="35" creationId="{1F49CF20-991C-4DE4-8539-D73E97E4B531}"/>
          </ac:cxnSpMkLst>
        </pc:cxnChg>
      </pc:sldChg>
      <pc:sldChg chg="delSp modSp add">
        <pc:chgData name="김경만" userId="8cab216f9b18b032" providerId="LiveId" clId="{FF6DB86B-C1A6-4A05-A0FD-9308921E323F}" dt="2018-04-08T06:33:19.321" v="10229"/>
        <pc:sldMkLst>
          <pc:docMk/>
          <pc:sldMk cId="2342345911" sldId="318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342345911" sldId="318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05:10.727" v="3772" actId="478"/>
          <ac:spMkLst>
            <pc:docMk/>
            <pc:sldMk cId="2342345911" sldId="318"/>
            <ac:spMk id="11" creationId="{16E7C4A6-08A3-404A-B053-F8D058AB8866}"/>
          </ac:spMkLst>
        </pc:spChg>
        <pc:spChg chg="del">
          <ac:chgData name="김경만" userId="8cab216f9b18b032" providerId="LiveId" clId="{FF6DB86B-C1A6-4A05-A0FD-9308921E323F}" dt="2018-04-07T13:05:10.727" v="3772" actId="478"/>
          <ac:spMkLst>
            <pc:docMk/>
            <pc:sldMk cId="2342345911" sldId="318"/>
            <ac:spMk id="18" creationId="{11BD50E7-EF4A-4452-9617-01C393BCA3C1}"/>
          </ac:spMkLst>
        </pc:sp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0" creationId="{797B7E2A-E757-4C6D-98A5-7A16D4699F3E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2" creationId="{84A5C445-630E-4844-A4FB-4E2A453CCDDF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3" creationId="{4EFFDEA0-B1B1-4FD8-A0A9-7B9ED2DDAAAA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4" creationId="{8B20DC88-50AA-4834-A3B5-E8AD3F922F44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5" creationId="{DEC3097E-39A7-4FBB-9F79-05D45FF7AA22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6" creationId="{DB38374D-432A-4B08-B40A-26180E181EA9}"/>
          </ac:cxnSpMkLst>
        </pc:cxn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2793140746" sldId="319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793140746" sldId="319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3:06:00.608" v="3810" actId="1036"/>
          <ac:spMkLst>
            <pc:docMk/>
            <pc:sldMk cId="2793140746" sldId="319"/>
            <ac:spMk id="17" creationId="{4C36F07D-0E4D-4E77-8F12-C4F7B9BF1FBF}"/>
          </ac:spMkLst>
        </pc:spChg>
        <pc:spChg chg="mod">
          <ac:chgData name="김경만" userId="8cab216f9b18b032" providerId="LiveId" clId="{FF6DB86B-C1A6-4A05-A0FD-9308921E323F}" dt="2018-04-07T13:10:04.296" v="4001" actId="1076"/>
          <ac:spMkLst>
            <pc:docMk/>
            <pc:sldMk cId="2793140746" sldId="319"/>
            <ac:spMk id="18" creationId="{11BD50E7-EF4A-4452-9617-01C393BCA3C1}"/>
          </ac:spMkLst>
        </pc:spChg>
        <pc:spChg chg="add mod">
          <ac:chgData name="김경만" userId="8cab216f9b18b032" providerId="LiveId" clId="{FF6DB86B-C1A6-4A05-A0FD-9308921E323F}" dt="2018-04-07T13:10:06.856" v="4002" actId="1076"/>
          <ac:spMkLst>
            <pc:docMk/>
            <pc:sldMk cId="2793140746" sldId="319"/>
            <ac:spMk id="19" creationId="{5E2C3B6C-4085-4224-8CD7-BAB51F66893B}"/>
          </ac:spMkLst>
        </pc:spChg>
        <pc:spChg chg="add del">
          <ac:chgData name="김경만" userId="8cab216f9b18b032" providerId="LiveId" clId="{FF6DB86B-C1A6-4A05-A0FD-9308921E323F}" dt="2018-04-07T13:09:43.370" v="3991" actId="478"/>
          <ac:spMkLst>
            <pc:docMk/>
            <pc:sldMk cId="2793140746" sldId="319"/>
            <ac:spMk id="20" creationId="{89EF1290-13F6-40B4-A07E-A7E518FBD7C7}"/>
          </ac:spMkLst>
        </pc:spChg>
        <pc:spChg chg="add del">
          <ac:chgData name="김경만" userId="8cab216f9b18b032" providerId="LiveId" clId="{FF6DB86B-C1A6-4A05-A0FD-9308921E323F}" dt="2018-04-07T13:10:29.973" v="4004" actId="478"/>
          <ac:spMkLst>
            <pc:docMk/>
            <pc:sldMk cId="2793140746" sldId="319"/>
            <ac:spMk id="21" creationId="{3DED7E63-BDD1-4ABF-ACFC-18708564D7E3}"/>
          </ac:spMkLst>
        </pc:spChg>
        <pc:cxnChg chg="mod">
          <ac:chgData name="김경만" userId="8cab216f9b18b032" providerId="LiveId" clId="{FF6DB86B-C1A6-4A05-A0FD-9308921E323F}" dt="2018-04-07T13:09:52.168" v="3997" actId="1076"/>
          <ac:cxnSpMkLst>
            <pc:docMk/>
            <pc:sldMk cId="2793140746" sldId="319"/>
            <ac:cxnSpMk id="14" creationId="{8B20DC88-50AA-4834-A3B5-E8AD3F922F44}"/>
          </ac:cxnSpMkLst>
        </pc:cxnChg>
        <pc:cxnChg chg="mod">
          <ac:chgData name="김경만" userId="8cab216f9b18b032" providerId="LiveId" clId="{FF6DB86B-C1A6-4A05-A0FD-9308921E323F}" dt="2018-04-07T13:09:57.760" v="4000" actId="1076"/>
          <ac:cxnSpMkLst>
            <pc:docMk/>
            <pc:sldMk cId="2793140746" sldId="319"/>
            <ac:cxnSpMk id="15" creationId="{DEC3097E-39A7-4FBB-9F79-05D45FF7AA22}"/>
          </ac:cxnSpMkLst>
        </pc:cxnChg>
        <pc:cxnChg chg="mod">
          <ac:chgData name="김경만" userId="8cab216f9b18b032" providerId="LiveId" clId="{FF6DB86B-C1A6-4A05-A0FD-9308921E323F}" dt="2018-04-07T13:09:53.492" v="3998" actId="1076"/>
          <ac:cxnSpMkLst>
            <pc:docMk/>
            <pc:sldMk cId="2793140746" sldId="319"/>
            <ac:cxnSpMk id="16" creationId="{DB38374D-432A-4B08-B40A-26180E181EA9}"/>
          </ac:cxnSpMkLst>
        </pc:cxn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1311001761" sldId="320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1311001761" sldId="320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09:01.257" v="3952" actId="478"/>
          <ac:spMkLst>
            <pc:docMk/>
            <pc:sldMk cId="1311001761" sldId="320"/>
            <ac:spMk id="11" creationId="{16E7C4A6-08A3-404A-B053-F8D058AB8866}"/>
          </ac:spMkLst>
        </pc:spChg>
        <pc:spChg chg="add del mod">
          <ac:chgData name="김경만" userId="8cab216f9b18b032" providerId="LiveId" clId="{FF6DB86B-C1A6-4A05-A0FD-9308921E323F}" dt="2018-04-07T13:20:49.952" v="4661" actId="478"/>
          <ac:spMkLst>
            <pc:docMk/>
            <pc:sldMk cId="1311001761" sldId="320"/>
            <ac:spMk id="17" creationId="{4C36F07D-0E4D-4E77-8F12-C4F7B9BF1FBF}"/>
          </ac:spMkLst>
        </pc:spChg>
        <pc:spChg chg="del mod">
          <ac:chgData name="김경만" userId="8cab216f9b18b032" providerId="LiveId" clId="{FF6DB86B-C1A6-4A05-A0FD-9308921E323F}" dt="2018-04-07T13:09:04.504" v="3954" actId="478"/>
          <ac:spMkLst>
            <pc:docMk/>
            <pc:sldMk cId="1311001761" sldId="320"/>
            <ac:spMk id="18" creationId="{11BD50E7-EF4A-4452-9617-01C393BCA3C1}"/>
          </ac:spMkLst>
        </pc:spChg>
        <pc:spChg chg="del mod">
          <ac:chgData name="김경만" userId="8cab216f9b18b032" providerId="LiveId" clId="{FF6DB86B-C1A6-4A05-A0FD-9308921E323F}" dt="2018-04-07T13:10:37.579" v="4006" actId="478"/>
          <ac:spMkLst>
            <pc:docMk/>
            <pc:sldMk cId="1311001761" sldId="320"/>
            <ac:spMk id="19" creationId="{5E2C3B6C-4085-4224-8CD7-BAB51F66893B}"/>
          </ac:spMkLst>
        </pc:spChg>
        <pc:spChg chg="add del mod">
          <ac:chgData name="김경만" userId="8cab216f9b18b032" providerId="LiveId" clId="{FF6DB86B-C1A6-4A05-A0FD-9308921E323F}" dt="2018-04-07T13:20:42.449" v="4658" actId="478"/>
          <ac:spMkLst>
            <pc:docMk/>
            <pc:sldMk cId="1311001761" sldId="320"/>
            <ac:spMk id="23" creationId="{3E947BD0-8CF7-46F5-B82E-D82307594094}"/>
          </ac:spMkLst>
        </pc:spChg>
        <pc:spChg chg="add del mod">
          <ac:chgData name="김경만" userId="8cab216f9b18b032" providerId="LiveId" clId="{FF6DB86B-C1A6-4A05-A0FD-9308921E323F}" dt="2018-04-07T13:19:55.808" v="4619" actId="478"/>
          <ac:spMkLst>
            <pc:docMk/>
            <pc:sldMk cId="1311001761" sldId="320"/>
            <ac:spMk id="24" creationId="{555F5FA8-7CDD-4DE3-84F4-D3EB2E9C9BB8}"/>
          </ac:spMkLst>
        </pc:spChg>
        <pc:spChg chg="add mod">
          <ac:chgData name="김경만" userId="8cab216f9b18b032" providerId="LiveId" clId="{FF6DB86B-C1A6-4A05-A0FD-9308921E323F}" dt="2018-04-07T13:21:07.694" v="4708" actId="1035"/>
          <ac:spMkLst>
            <pc:docMk/>
            <pc:sldMk cId="1311001761" sldId="320"/>
            <ac:spMk id="26" creationId="{17412A71-CF2E-489B-8460-885C2DB23157}"/>
          </ac:spMkLst>
        </pc:spChg>
        <pc:picChg chg="mod">
          <ac:chgData name="김경만" userId="8cab216f9b18b032" providerId="LiveId" clId="{FF6DB86B-C1A6-4A05-A0FD-9308921E323F}" dt="2018-04-07T13:13:35.243" v="4043" actId="1076"/>
          <ac:picMkLst>
            <pc:docMk/>
            <pc:sldMk cId="1311001761" sldId="320"/>
            <ac:picMk id="7" creationId="{5EA47AF8-3F97-4702-AFE4-508E864458D7}"/>
          </ac:picMkLst>
        </pc:pic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0" creationId="{797B7E2A-E757-4C6D-98A5-7A16D4699F3E}"/>
          </ac:cxnSpMkLst>
        </pc:cxn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2" creationId="{84A5C445-630E-4844-A4FB-4E2A453CCDDF}"/>
          </ac:cxnSpMkLst>
        </pc:cxn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3" creationId="{4EFFDEA0-B1B1-4FD8-A0A9-7B9ED2DDAAAA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4" creationId="{8B20DC88-50AA-4834-A3B5-E8AD3F922F44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5" creationId="{DEC3097E-39A7-4FBB-9F79-05D45FF7AA22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6" creationId="{DB38374D-432A-4B08-B40A-26180E181EA9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0" creationId="{D9AD1D59-E8AD-431E-AD40-3011670CA115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1" creationId="{1C77E914-2A33-419B-8399-7C1346790D2D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2" creationId="{0F38D445-075D-4ADC-8475-569B538366D1}"/>
          </ac:cxnSpMkLst>
        </pc:cxnChg>
        <pc:cxnChg chg="add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5" creationId="{DBA7D9AA-DD24-4CFE-9D58-128A3A951EA8}"/>
          </ac:cxnSpMkLst>
        </pc:cxnChg>
        <pc:cxnChg chg="add del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7" creationId="{993F0B25-09A6-4EFF-B238-3B082FB9F3B0}"/>
          </ac:cxnSpMkLst>
        </pc:cxnChg>
        <pc:cxnChg chg="add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8" creationId="{27FDB73C-8DB0-4BB9-9966-F04D4DB87159}"/>
          </ac:cxnSpMkLst>
        </pc:cxnChg>
      </pc:sldChg>
      <pc:sldChg chg="delSp modSp add ord">
        <pc:chgData name="김경만" userId="8cab216f9b18b032" providerId="LiveId" clId="{FF6DB86B-C1A6-4A05-A0FD-9308921E323F}" dt="2018-04-08T06:33:19.321" v="10229"/>
        <pc:sldMkLst>
          <pc:docMk/>
          <pc:sldMk cId="774668589" sldId="321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774668589" sldId="321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0:35.218" v="4656" actId="478"/>
          <ac:spMkLst>
            <pc:docMk/>
            <pc:sldMk cId="774668589" sldId="321"/>
            <ac:spMk id="23" creationId="{3E947BD0-8CF7-46F5-B82E-D82307594094}"/>
          </ac:spMkLst>
        </pc:spChg>
        <pc:spChg chg="del">
          <ac:chgData name="김경만" userId="8cab216f9b18b032" providerId="LiveId" clId="{FF6DB86B-C1A6-4A05-A0FD-9308921E323F}" dt="2018-04-07T13:20:38.434" v="4657" actId="478"/>
          <ac:spMkLst>
            <pc:docMk/>
            <pc:sldMk cId="774668589" sldId="321"/>
            <ac:spMk id="24" creationId="{555F5FA8-7CDD-4DE3-84F4-D3EB2E9C9BB8}"/>
          </ac:spMkLst>
        </pc:sp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0" creationId="{D9AD1D59-E8AD-431E-AD40-3011670CA115}"/>
          </ac:cxnSpMkLst>
        </pc:cxn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1" creationId="{1C77E914-2A33-419B-8399-7C1346790D2D}"/>
          </ac:cxnSpMkLst>
        </pc:cxn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2" creationId="{0F38D445-075D-4ADC-8475-569B538366D1}"/>
          </ac:cxnSpMkLst>
        </pc:cxnChg>
      </pc:sldChg>
      <pc:sldChg chg="delSp modSp add">
        <pc:chgData name="김경만" userId="8cab216f9b18b032" providerId="LiveId" clId="{FF6DB86B-C1A6-4A05-A0FD-9308921E323F}" dt="2018-04-08T06:33:19.321" v="10229"/>
        <pc:sldMkLst>
          <pc:docMk/>
          <pc:sldMk cId="2090699932" sldId="322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090699932" sldId="322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1:13.500" v="4709" actId="478"/>
          <ac:spMkLst>
            <pc:docMk/>
            <pc:sldMk cId="2090699932" sldId="322"/>
            <ac:spMk id="17" creationId="{4C36F07D-0E4D-4E77-8F12-C4F7B9BF1FBF}"/>
          </ac:spMkLst>
        </pc:sp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0" creationId="{797B7E2A-E757-4C6D-98A5-7A16D4699F3E}"/>
          </ac:cxnSpMkLst>
        </pc:cxn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2" creationId="{84A5C445-630E-4844-A4FB-4E2A453CCDDF}"/>
          </ac:cxnSpMkLst>
        </pc:cxn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3" creationId="{4EFFDEA0-B1B1-4FD8-A0A9-7B9ED2DDAAAA}"/>
          </ac:cxnSpMkLst>
        </pc:cxnChg>
      </pc:sldChg>
      <pc:sldChg chg="addSp delSp modSp add ord">
        <pc:chgData name="김경만" userId="8cab216f9b18b032" providerId="LiveId" clId="{FF6DB86B-C1A6-4A05-A0FD-9308921E323F}" dt="2018-04-08T06:14:39.485" v="9916" actId="20577"/>
        <pc:sldMkLst>
          <pc:docMk/>
          <pc:sldMk cId="593958475" sldId="323"/>
        </pc:sldMkLst>
        <pc:spChg chg="add mod">
          <ac:chgData name="김경만" userId="8cab216f9b18b032" providerId="LiveId" clId="{FF6DB86B-C1A6-4A05-A0FD-9308921E323F}" dt="2018-04-08T06:14:39.485" v="9916" actId="20577"/>
          <ac:spMkLst>
            <pc:docMk/>
            <pc:sldMk cId="593958475" sldId="323"/>
            <ac:spMk id="4" creationId="{17C8FB4E-BC48-4757-A283-0B2E396F81A0}"/>
          </ac:spMkLst>
        </pc:spChg>
        <pc:spChg chg="add del">
          <ac:chgData name="김경만" userId="8cab216f9b18b032" providerId="LiveId" clId="{FF6DB86B-C1A6-4A05-A0FD-9308921E323F}" dt="2018-04-08T06:14:31.359" v="9912" actId="20577"/>
          <ac:spMkLst>
            <pc:docMk/>
            <pc:sldMk cId="593958475" sldId="323"/>
            <ac:spMk id="5" creationId="{213A2F20-574E-410A-BD5E-2DF1B305B1C2}"/>
          </ac:spMkLst>
        </pc:spChg>
        <pc:spChg chg="mod">
          <ac:chgData name="김경만" userId="8cab216f9b18b032" providerId="LiveId" clId="{FF6DB86B-C1A6-4A05-A0FD-9308921E323F}" dt="2018-04-07T14:11:13.231" v="7991" actId="20577"/>
          <ac:spMkLst>
            <pc:docMk/>
            <pc:sldMk cId="593958475" sldId="323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3" creationId="{3E947BD0-8CF7-46F5-B82E-D82307594094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4" creationId="{555F5FA8-7CDD-4DE3-84F4-D3EB2E9C9BB8}"/>
          </ac:spMkLst>
        </pc:spChg>
        <pc:picChg chg="del">
          <ac:chgData name="김경만" userId="8cab216f9b18b032" providerId="LiveId" clId="{FF6DB86B-C1A6-4A05-A0FD-9308921E323F}" dt="2018-04-07T13:24:20.647" v="4964" actId="478"/>
          <ac:picMkLst>
            <pc:docMk/>
            <pc:sldMk cId="593958475" sldId="323"/>
            <ac:picMk id="7" creationId="{5EA47AF8-3F97-4702-AFE4-508E864458D7}"/>
          </ac:picMkLst>
        </pc:pic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0" creationId="{D9AD1D59-E8AD-431E-AD40-3011670CA115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1" creationId="{1C77E914-2A33-419B-8399-7C1346790D2D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2" creationId="{0F38D445-075D-4ADC-8475-569B538366D1}"/>
          </ac:cxnSpMkLst>
        </pc:cxnChg>
      </pc:sldChg>
      <pc:sldChg chg="addSp delSp modSp add">
        <pc:chgData name="김경만" userId="8cab216f9b18b032" providerId="LiveId" clId="{FF6DB86B-C1A6-4A05-A0FD-9308921E323F}" dt="2018-04-08T06:18:19.447" v="10117" actId="1036"/>
        <pc:sldMkLst>
          <pc:docMk/>
          <pc:sldMk cId="4114764738" sldId="328"/>
        </pc:sldMkLst>
        <pc:spChg chg="mod">
          <ac:chgData name="김경만" userId="8cab216f9b18b032" providerId="LiveId" clId="{FF6DB86B-C1A6-4A05-A0FD-9308921E323F}" dt="2018-04-07T14:40:34.790" v="8639" actId="478"/>
          <ac:spMkLst>
            <pc:docMk/>
            <pc:sldMk cId="4114764738" sldId="328"/>
            <ac:spMk id="2" creationId="{7CF7C95B-DA88-4301-A2B1-B791D304359A}"/>
          </ac:spMkLst>
        </pc:spChg>
        <pc:spChg chg="add del mod">
          <ac:chgData name="김경만" userId="8cab216f9b18b032" providerId="LiveId" clId="{FF6DB86B-C1A6-4A05-A0FD-9308921E323F}" dt="2018-04-07T14:53:04.916" v="8790" actId="478"/>
          <ac:spMkLst>
            <pc:docMk/>
            <pc:sldMk cId="4114764738" sldId="328"/>
            <ac:spMk id="3" creationId="{12AD1632-03D3-4CEB-ACA8-DF3F0CE0155B}"/>
          </ac:spMkLst>
        </pc:spChg>
        <pc:spChg chg="add mod">
          <ac:chgData name="김경만" userId="8cab216f9b18b032" providerId="LiveId" clId="{FF6DB86B-C1A6-4A05-A0FD-9308921E323F}" dt="2018-04-08T06:18:19.447" v="10117" actId="1036"/>
          <ac:spMkLst>
            <pc:docMk/>
            <pc:sldMk cId="4114764738" sldId="328"/>
            <ac:spMk id="4" creationId="{3000D1F8-5AF7-4AC2-99C1-A14DC897F500}"/>
          </ac:spMkLst>
        </pc:spChg>
        <pc:spChg chg="add del">
          <ac:chgData name="김경만" userId="8cab216f9b18b032" providerId="LiveId" clId="{FF6DB86B-C1A6-4A05-A0FD-9308921E323F}" dt="2018-04-07T14:52:52.517" v="8789" actId="478"/>
          <ac:spMkLst>
            <pc:docMk/>
            <pc:sldMk cId="4114764738" sldId="328"/>
            <ac:spMk id="4" creationId="{59DF28EB-27A1-4F96-807B-EA8B22B78426}"/>
          </ac:spMkLst>
        </pc:spChg>
        <pc:spChg chg="del">
          <ac:chgData name="김경만" userId="8cab216f9b18b032" providerId="LiveId" clId="{FF6DB86B-C1A6-4A05-A0FD-9308921E323F}" dt="2018-04-07T14:40:31.067" v="8624" actId="478"/>
          <ac:spMkLst>
            <pc:docMk/>
            <pc:sldMk cId="4114764738" sldId="328"/>
            <ac:spMk id="6" creationId="{0929520E-1A1F-4ED6-A11D-2BA60F3DF858}"/>
          </ac:spMkLst>
        </pc:spChg>
        <pc:spChg chg="del">
          <ac:chgData name="김경만" userId="8cab216f9b18b032" providerId="LiveId" clId="{FF6DB86B-C1A6-4A05-A0FD-9308921E323F}" dt="2018-04-07T14:40:31.067" v="8624" actId="478"/>
          <ac:spMkLst>
            <pc:docMk/>
            <pc:sldMk cId="4114764738" sldId="328"/>
            <ac:spMk id="7" creationId="{2A5570BD-D854-4A43-A91C-149254BCCF18}"/>
          </ac:spMkLst>
        </pc:spChg>
        <pc:spChg chg="add del mod">
          <ac:chgData name="김경만" userId="8cab216f9b18b032" providerId="LiveId" clId="{FF6DB86B-C1A6-4A05-A0FD-9308921E323F}" dt="2018-04-07T14:57:40.955" v="8795" actId="478"/>
          <ac:spMkLst>
            <pc:docMk/>
            <pc:sldMk cId="4114764738" sldId="328"/>
            <ac:spMk id="9" creationId="{1EB95DEB-7F97-41CA-A103-ACD2786C8589}"/>
          </ac:spMkLst>
        </pc:spChg>
        <pc:graphicFrameChg chg="add del">
          <ac:chgData name="김경만" userId="8cab216f9b18b032" providerId="LiveId" clId="{FF6DB86B-C1A6-4A05-A0FD-9308921E323F}" dt="2018-04-07T14:52:52.517" v="8789" actId="478"/>
          <ac:graphicFrameMkLst>
            <pc:docMk/>
            <pc:sldMk cId="4114764738" sldId="328"/>
            <ac:graphicFrameMk id="5" creationId="{5F9D1360-45B7-4577-B8B0-DC4A62D29F2A}"/>
          </ac:graphicFrameMkLst>
        </pc:graphicFrameChg>
        <pc:graphicFrameChg chg="add del mod">
          <ac:chgData name="김경만" userId="8cab216f9b18b032" providerId="LiveId" clId="{FF6DB86B-C1A6-4A05-A0FD-9308921E323F}" dt="2018-04-07T14:57:40.153" v="8794" actId="478"/>
          <ac:graphicFrameMkLst>
            <pc:docMk/>
            <pc:sldMk cId="4114764738" sldId="328"/>
            <ac:graphicFrameMk id="8" creationId="{4E48778E-A051-49AC-8336-BA6D4C7110D5}"/>
          </ac:graphicFrameMkLst>
        </pc:graphicFrameChg>
        <pc:graphicFrameChg chg="add mod">
          <ac:chgData name="김경만" userId="8cab216f9b18b032" providerId="LiveId" clId="{FF6DB86B-C1A6-4A05-A0FD-9308921E323F}" dt="2018-04-08T06:18:17.061" v="10110" actId="1035"/>
          <ac:graphicFrameMkLst>
            <pc:docMk/>
            <pc:sldMk cId="4114764738" sldId="328"/>
            <ac:graphicFrameMk id="11" creationId="{100DA415-666E-4FCD-8DF5-3AA69D8CC3E0}"/>
          </ac:graphicFrameMkLst>
        </pc:graphicFrameChg>
        <pc:picChg chg="del">
          <ac:chgData name="김경만" userId="8cab216f9b18b032" providerId="LiveId" clId="{FF6DB86B-C1A6-4A05-A0FD-9308921E323F}" dt="2018-04-07T14:40:29.351" v="8623" actId="478"/>
          <ac:picMkLst>
            <pc:docMk/>
            <pc:sldMk cId="4114764738" sldId="328"/>
            <ac:picMk id="13" creationId="{6C986F90-8886-4473-A44D-AA151D0D9B87}"/>
          </ac:picMkLst>
        </pc:picChg>
      </pc:sldChg>
      <pc:sldChg chg="addSp delSp modSp add mod setBg">
        <pc:chgData name="김경만" userId="8cab216f9b18b032" providerId="LiveId" clId="{FF6DB86B-C1A6-4A05-A0FD-9308921E323F}" dt="2018-04-08T06:18:40.009" v="10134" actId="20577"/>
        <pc:sldMkLst>
          <pc:docMk/>
          <pc:sldMk cId="185202338" sldId="333"/>
        </pc:sldMkLst>
        <pc:spChg chg="mod">
          <ac:chgData name="김경만" userId="8cab216f9b18b032" providerId="LiveId" clId="{FF6DB86B-C1A6-4A05-A0FD-9308921E323F}" dt="2018-04-08T06:18:40.009" v="10134" actId="20577"/>
          <ac:spMkLst>
            <pc:docMk/>
            <pc:sldMk cId="185202338" sldId="333"/>
            <ac:spMk id="2" creationId="{02BD0D8A-9D68-4B72-B091-43D80B1453E7}"/>
          </ac:spMkLst>
        </pc:spChg>
        <pc:spChg chg="del mod">
          <ac:chgData name="김경만" userId="8cab216f9b18b032" providerId="LiveId" clId="{FF6DB86B-C1A6-4A05-A0FD-9308921E323F}" dt="2018-04-07T15:15:29.524" v="9532" actId="26606"/>
          <ac:spMkLst>
            <pc:docMk/>
            <pc:sldMk cId="185202338" sldId="333"/>
            <ac:spMk id="3" creationId="{5FBB3FCF-A8A5-4366-BA97-7BCF6D095996}"/>
          </ac:spMkLst>
        </pc:spChg>
        <pc:spChg chg="add mo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4" creationId="{4FCAE68E-7D24-4CF9-AC19-0644BF089C7A}"/>
          </ac:spMkLst>
        </pc:spChg>
        <pc:spChg chg="ad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6" creationId="{6F9EB9F2-07E2-4D64-BBD8-BB5B217F1218}"/>
          </ac:spMkLst>
        </pc:spChg>
        <pc:spChg chg="add del">
          <ac:chgData name="김경만" userId="8cab216f9b18b032" providerId="LiveId" clId="{FF6DB86B-C1A6-4A05-A0FD-9308921E323F}" dt="2018-04-07T15:16:14.263" v="9546" actId="26606"/>
          <ac:spMkLst>
            <pc:docMk/>
            <pc:sldMk cId="185202338" sldId="333"/>
            <ac:spMk id="9" creationId="{6F9EB9F2-07E2-4D64-BBD8-BB5B217F1218}"/>
          </ac:spMkLst>
        </pc:spChg>
        <pc:cxnChg chg="add">
          <ac:chgData name="김경만" userId="8cab216f9b18b032" providerId="LiveId" clId="{FF6DB86B-C1A6-4A05-A0FD-9308921E323F}" dt="2018-04-07T15:16:25.306" v="9549" actId="26606"/>
          <ac:cxnSpMkLst>
            <pc:docMk/>
            <pc:sldMk cId="185202338" sldId="333"/>
            <ac:cxnSpMk id="7" creationId="{F0C57C7C-DFE9-4A1E-B7A9-DF40E63366BB}"/>
          </ac:cxnSpMkLst>
        </pc:cxnChg>
        <pc:cxnChg chg="add del">
          <ac:chgData name="김경만" userId="8cab216f9b18b032" providerId="LiveId" clId="{FF6DB86B-C1A6-4A05-A0FD-9308921E323F}" dt="2018-04-07T15:16:14.263" v="9546" actId="26606"/>
          <ac:cxnSpMkLst>
            <pc:docMk/>
            <pc:sldMk cId="185202338" sldId="333"/>
            <ac:cxnSpMk id="11" creationId="{F0C57C7C-DFE9-4A1E-B7A9-DF40E63366BB}"/>
          </ac:cxnSpMkLst>
        </pc:cxnChg>
      </pc:sldChg>
      <pc:sldMasterChg chg="modSldLayout">
        <pc:chgData name="김경만" userId="8cab216f9b18b032" providerId="LiveId" clId="{FF6DB86B-C1A6-4A05-A0FD-9308921E323F}" dt="2018-04-08T06:33:19.321" v="10229"/>
        <pc:sldMasterMkLst>
          <pc:docMk/>
          <pc:sldMasterMk cId="3767968628" sldId="2147483660"/>
        </pc:sldMasterMkLst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 actId="403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 actId="404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 actId="404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 actId="404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9A7F331A-3E1E-4CF7-8C2A-49F4D130F88A}"/>
    <pc:docChg chg="undo redo custSel addSld delSld modSld sldOrd">
      <pc:chgData name="김경만" userId="8cab216f9b18b032" providerId="LiveId" clId="{9A7F331A-3E1E-4CF7-8C2A-49F4D130F88A}" dt="2018-04-24T15:10:47.655" v="299"/>
      <pc:docMkLst>
        <pc:docMk/>
      </pc:docMkLst>
      <pc:sldChg chg="modSp">
        <pc:chgData name="김경만" userId="8cab216f9b18b032" providerId="LiveId" clId="{9A7F331A-3E1E-4CF7-8C2A-49F4D130F88A}" dt="2018-04-24T15:01:40.706" v="40" actId="20577"/>
        <pc:sldMkLst>
          <pc:docMk/>
          <pc:sldMk cId="3610626440" sldId="257"/>
        </pc:sldMkLst>
        <pc:spChg chg="mod">
          <ac:chgData name="김경만" userId="8cab216f9b18b032" providerId="LiveId" clId="{9A7F331A-3E1E-4CF7-8C2A-49F4D130F88A}" dt="2018-04-24T15:01:40.706" v="40" actId="20577"/>
          <ac:spMkLst>
            <pc:docMk/>
            <pc:sldMk cId="3610626440" sldId="257"/>
            <ac:spMk id="3" creationId="{CA892A46-2C9A-4DDF-9E65-AB93361F5B3E}"/>
          </ac:spMkLst>
        </pc:spChg>
      </pc:sldChg>
      <pc:sldChg chg="del">
        <pc:chgData name="김경만" userId="8cab216f9b18b032" providerId="LiveId" clId="{9A7F331A-3E1E-4CF7-8C2A-49F4D130F88A}" dt="2018-04-24T15:02:14.879" v="71" actId="2696"/>
        <pc:sldMkLst>
          <pc:docMk/>
          <pc:sldMk cId="255380393" sldId="267"/>
        </pc:sldMkLst>
      </pc:sldChg>
      <pc:sldChg chg="modSp">
        <pc:chgData name="김경만" userId="8cab216f9b18b032" providerId="LiveId" clId="{9A7F331A-3E1E-4CF7-8C2A-49F4D130F88A}" dt="2018-04-24T15:02:25.471" v="91"/>
        <pc:sldMkLst>
          <pc:docMk/>
          <pc:sldMk cId="4138104215" sldId="270"/>
        </pc:sldMkLst>
        <pc:spChg chg="mod">
          <ac:chgData name="김경만" userId="8cab216f9b18b032" providerId="LiveId" clId="{9A7F331A-3E1E-4CF7-8C2A-49F4D130F88A}" dt="2018-04-24T15:02:25.471" v="91"/>
          <ac:spMkLst>
            <pc:docMk/>
            <pc:sldMk cId="4138104215" sldId="270"/>
            <ac:spMk id="3" creationId="{5FBB3FCF-A8A5-4366-BA97-7BCF6D095996}"/>
          </ac:spMkLst>
        </pc:spChg>
      </pc:sldChg>
      <pc:sldChg chg="del">
        <pc:chgData name="김경만" userId="8cab216f9b18b032" providerId="LiveId" clId="{9A7F331A-3E1E-4CF7-8C2A-49F4D130F88A}" dt="2018-04-24T15:02:14.926" v="76" actId="2696"/>
        <pc:sldMkLst>
          <pc:docMk/>
          <pc:sldMk cId="3273043781" sldId="272"/>
        </pc:sldMkLst>
      </pc:sldChg>
      <pc:sldChg chg="del">
        <pc:chgData name="김경만" userId="8cab216f9b18b032" providerId="LiveId" clId="{9A7F331A-3E1E-4CF7-8C2A-49F4D130F88A}" dt="2018-04-24T15:02:14.879" v="72" actId="2696"/>
        <pc:sldMkLst>
          <pc:docMk/>
          <pc:sldMk cId="1590840201" sldId="278"/>
        </pc:sldMkLst>
      </pc:sldChg>
      <pc:sldChg chg="del">
        <pc:chgData name="김경만" userId="8cab216f9b18b032" providerId="LiveId" clId="{9A7F331A-3E1E-4CF7-8C2A-49F4D130F88A}" dt="2018-04-24T15:02:14.942" v="77" actId="2696"/>
        <pc:sldMkLst>
          <pc:docMk/>
          <pc:sldMk cId="2679379735" sldId="281"/>
        </pc:sldMkLst>
      </pc:sldChg>
      <pc:sldChg chg="del">
        <pc:chgData name="김경만" userId="8cab216f9b18b032" providerId="LiveId" clId="{9A7F331A-3E1E-4CF7-8C2A-49F4D130F88A}" dt="2018-04-24T15:01:58.312" v="41" actId="2696"/>
        <pc:sldMkLst>
          <pc:docMk/>
          <pc:sldMk cId="524142795" sldId="287"/>
        </pc:sldMkLst>
      </pc:sldChg>
      <pc:sldChg chg="del">
        <pc:chgData name="김경만" userId="8cab216f9b18b032" providerId="LiveId" clId="{9A7F331A-3E1E-4CF7-8C2A-49F4D130F88A}" dt="2018-04-24T15:01:58.343" v="43" actId="2696"/>
        <pc:sldMkLst>
          <pc:docMk/>
          <pc:sldMk cId="340474935" sldId="288"/>
        </pc:sldMkLst>
      </pc:sldChg>
      <pc:sldChg chg="del">
        <pc:chgData name="김경만" userId="8cab216f9b18b032" providerId="LiveId" clId="{9A7F331A-3E1E-4CF7-8C2A-49F4D130F88A}" dt="2018-04-24T15:01:58.405" v="48" actId="2696"/>
        <pc:sldMkLst>
          <pc:docMk/>
          <pc:sldMk cId="3465778598" sldId="289"/>
        </pc:sldMkLst>
      </pc:sldChg>
      <pc:sldChg chg="modSp">
        <pc:chgData name="김경만" userId="8cab216f9b18b032" providerId="LiveId" clId="{9A7F331A-3E1E-4CF7-8C2A-49F4D130F88A}" dt="2018-04-24T15:10:09.835" v="231"/>
        <pc:sldMkLst>
          <pc:docMk/>
          <pc:sldMk cId="2090455089" sldId="291"/>
        </pc:sldMkLst>
        <pc:spChg chg="mod">
          <ac:chgData name="김경만" userId="8cab216f9b18b032" providerId="LiveId" clId="{9A7F331A-3E1E-4CF7-8C2A-49F4D130F88A}" dt="2018-04-24T15:10:09.835" v="231"/>
          <ac:spMkLst>
            <pc:docMk/>
            <pc:sldMk cId="2090455089" sldId="291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10.997" v="232"/>
        <pc:sldMkLst>
          <pc:docMk/>
          <pc:sldMk cId="3482171403" sldId="292"/>
        </pc:sldMkLst>
        <pc:spChg chg="mod">
          <ac:chgData name="김경만" userId="8cab216f9b18b032" providerId="LiveId" clId="{9A7F331A-3E1E-4CF7-8C2A-49F4D130F88A}" dt="2018-04-24T15:10:10.997" v="232"/>
          <ac:spMkLst>
            <pc:docMk/>
            <pc:sldMk cId="3482171403" sldId="292"/>
            <ac:spMk id="2" creationId="{2EB2F3ED-2C91-4EFF-B792-F31133D1C823}"/>
          </ac:spMkLst>
        </pc:spChg>
      </pc:sldChg>
      <pc:sldChg chg="del">
        <pc:chgData name="김경만" userId="8cab216f9b18b032" providerId="LiveId" clId="{9A7F331A-3E1E-4CF7-8C2A-49F4D130F88A}" dt="2018-04-24T15:02:03.738" v="70" actId="2696"/>
        <pc:sldMkLst>
          <pc:docMk/>
          <pc:sldMk cId="228000019" sldId="294"/>
        </pc:sldMkLst>
      </pc:sldChg>
      <pc:sldChg chg="del">
        <pc:chgData name="김경만" userId="8cab216f9b18b032" providerId="LiveId" clId="{9A7F331A-3E1E-4CF7-8C2A-49F4D130F88A}" dt="2018-04-24T15:01:58.452" v="53" actId="2696"/>
        <pc:sldMkLst>
          <pc:docMk/>
          <pc:sldMk cId="3461442444" sldId="295"/>
        </pc:sldMkLst>
      </pc:sldChg>
      <pc:sldChg chg="del">
        <pc:chgData name="김경만" userId="8cab216f9b18b032" providerId="LiveId" clId="{9A7F331A-3E1E-4CF7-8C2A-49F4D130F88A}" dt="2018-04-24T15:01:58.483" v="55" actId="2696"/>
        <pc:sldMkLst>
          <pc:docMk/>
          <pc:sldMk cId="3833167856" sldId="296"/>
        </pc:sldMkLst>
      </pc:sldChg>
      <pc:sldChg chg="del">
        <pc:chgData name="김경만" userId="8cab216f9b18b032" providerId="LiveId" clId="{9A7F331A-3E1E-4CF7-8C2A-49F4D130F88A}" dt="2018-04-24T15:01:58.499" v="57" actId="2696"/>
        <pc:sldMkLst>
          <pc:docMk/>
          <pc:sldMk cId="3870247779" sldId="297"/>
        </pc:sldMkLst>
      </pc:sldChg>
      <pc:sldChg chg="del">
        <pc:chgData name="김경만" userId="8cab216f9b18b032" providerId="LiveId" clId="{9A7F331A-3E1E-4CF7-8C2A-49F4D130F88A}" dt="2018-04-24T15:01:58.437" v="51" actId="2696"/>
        <pc:sldMkLst>
          <pc:docMk/>
          <pc:sldMk cId="1357309331" sldId="298"/>
        </pc:sldMkLst>
      </pc:sldChg>
      <pc:sldChg chg="del">
        <pc:chgData name="김경만" userId="8cab216f9b18b032" providerId="LiveId" clId="{9A7F331A-3E1E-4CF7-8C2A-49F4D130F88A}" dt="2018-04-24T15:01:58.421" v="50" actId="2696"/>
        <pc:sldMkLst>
          <pc:docMk/>
          <pc:sldMk cId="882782892" sldId="299"/>
        </pc:sldMkLst>
      </pc:sldChg>
      <pc:sldChg chg="del">
        <pc:chgData name="김경만" userId="8cab216f9b18b032" providerId="LiveId" clId="{9A7F331A-3E1E-4CF7-8C2A-49F4D130F88A}" dt="2018-04-24T15:01:58.562" v="61" actId="2696"/>
        <pc:sldMkLst>
          <pc:docMk/>
          <pc:sldMk cId="802505318" sldId="300"/>
        </pc:sldMkLst>
      </pc:sldChg>
      <pc:sldChg chg="del">
        <pc:chgData name="김경만" userId="8cab216f9b18b032" providerId="LiveId" clId="{9A7F331A-3E1E-4CF7-8C2A-49F4D130F88A}" dt="2018-04-24T15:01:58.577" v="62" actId="2696"/>
        <pc:sldMkLst>
          <pc:docMk/>
          <pc:sldMk cId="4082712931" sldId="301"/>
        </pc:sldMkLst>
      </pc:sldChg>
      <pc:sldChg chg="del">
        <pc:chgData name="김경만" userId="8cab216f9b18b032" providerId="LiveId" clId="{9A7F331A-3E1E-4CF7-8C2A-49F4D130F88A}" dt="2018-04-24T15:01:58.437" v="52" actId="2696"/>
        <pc:sldMkLst>
          <pc:docMk/>
          <pc:sldMk cId="3603434233" sldId="303"/>
        </pc:sldMkLst>
      </pc:sldChg>
      <pc:sldChg chg="del">
        <pc:chgData name="김경만" userId="8cab216f9b18b032" providerId="LiveId" clId="{9A7F331A-3E1E-4CF7-8C2A-49F4D130F88A}" dt="2018-04-24T15:01:58.468" v="54" actId="2696"/>
        <pc:sldMkLst>
          <pc:docMk/>
          <pc:sldMk cId="2130865584" sldId="304"/>
        </pc:sldMkLst>
      </pc:sldChg>
      <pc:sldChg chg="del">
        <pc:chgData name="김경만" userId="8cab216f9b18b032" providerId="LiveId" clId="{9A7F331A-3E1E-4CF7-8C2A-49F4D130F88A}" dt="2018-04-24T15:01:58.499" v="56" actId="2696"/>
        <pc:sldMkLst>
          <pc:docMk/>
          <pc:sldMk cId="654205908" sldId="305"/>
        </pc:sldMkLst>
      </pc:sldChg>
      <pc:sldChg chg="del">
        <pc:chgData name="김경만" userId="8cab216f9b18b032" providerId="LiveId" clId="{9A7F331A-3E1E-4CF7-8C2A-49F4D130F88A}" dt="2018-04-24T15:01:58.593" v="63" actId="2696"/>
        <pc:sldMkLst>
          <pc:docMk/>
          <pc:sldMk cId="2406296689" sldId="306"/>
        </pc:sldMkLst>
      </pc:sldChg>
      <pc:sldChg chg="del">
        <pc:chgData name="김경만" userId="8cab216f9b18b032" providerId="LiveId" clId="{9A7F331A-3E1E-4CF7-8C2A-49F4D130F88A}" dt="2018-04-24T15:01:58.327" v="42" actId="2696"/>
        <pc:sldMkLst>
          <pc:docMk/>
          <pc:sldMk cId="1596117680" sldId="307"/>
        </pc:sldMkLst>
      </pc:sldChg>
      <pc:sldChg chg="del">
        <pc:chgData name="김경만" userId="8cab216f9b18b032" providerId="LiveId" clId="{9A7F331A-3E1E-4CF7-8C2A-49F4D130F88A}" dt="2018-04-24T15:01:58.530" v="58" actId="2696"/>
        <pc:sldMkLst>
          <pc:docMk/>
          <pc:sldMk cId="2383674525" sldId="309"/>
        </pc:sldMkLst>
      </pc:sldChg>
      <pc:sldChg chg="del">
        <pc:chgData name="김경만" userId="8cab216f9b18b032" providerId="LiveId" clId="{9A7F331A-3E1E-4CF7-8C2A-49F4D130F88A}" dt="2018-04-24T15:01:58.530" v="59" actId="2696"/>
        <pc:sldMkLst>
          <pc:docMk/>
          <pc:sldMk cId="956304713" sldId="311"/>
        </pc:sldMkLst>
      </pc:sldChg>
      <pc:sldChg chg="del">
        <pc:chgData name="김경만" userId="8cab216f9b18b032" providerId="LiveId" clId="{9A7F331A-3E1E-4CF7-8C2A-49F4D130F88A}" dt="2018-04-24T15:01:58.655" v="66" actId="2696"/>
        <pc:sldMkLst>
          <pc:docMk/>
          <pc:sldMk cId="198412595" sldId="313"/>
        </pc:sldMkLst>
      </pc:sldChg>
      <pc:sldChg chg="del">
        <pc:chgData name="김경만" userId="8cab216f9b18b032" providerId="LiveId" clId="{9A7F331A-3E1E-4CF7-8C2A-49F4D130F88A}" dt="2018-04-24T15:01:58.624" v="65" actId="2696"/>
        <pc:sldMkLst>
          <pc:docMk/>
          <pc:sldMk cId="3325975207" sldId="314"/>
        </pc:sldMkLst>
      </pc:sldChg>
      <pc:sldChg chg="del">
        <pc:chgData name="김경만" userId="8cab216f9b18b032" providerId="LiveId" clId="{9A7F331A-3E1E-4CF7-8C2A-49F4D130F88A}" dt="2018-04-24T15:01:58.671" v="68" actId="2696"/>
        <pc:sldMkLst>
          <pc:docMk/>
          <pc:sldMk cId="1629755252" sldId="315"/>
        </pc:sldMkLst>
      </pc:sldChg>
      <pc:sldChg chg="modSp">
        <pc:chgData name="김경만" userId="8cab216f9b18b032" providerId="LiveId" clId="{9A7F331A-3E1E-4CF7-8C2A-49F4D130F88A}" dt="2018-04-24T15:10:26.493" v="255"/>
        <pc:sldMkLst>
          <pc:docMk/>
          <pc:sldMk cId="3543561439" sldId="317"/>
        </pc:sldMkLst>
        <pc:spChg chg="mod">
          <ac:chgData name="김경만" userId="8cab216f9b18b032" providerId="LiveId" clId="{9A7F331A-3E1E-4CF7-8C2A-49F4D130F88A}" dt="2018-04-24T15:10:26.493" v="255"/>
          <ac:spMkLst>
            <pc:docMk/>
            <pc:sldMk cId="3543561439" sldId="317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07.636" v="230"/>
        <pc:sldMkLst>
          <pc:docMk/>
          <pc:sldMk cId="2342345911" sldId="318"/>
        </pc:sldMkLst>
        <pc:spChg chg="mod">
          <ac:chgData name="김경만" userId="8cab216f9b18b032" providerId="LiveId" clId="{9A7F331A-3E1E-4CF7-8C2A-49F4D130F88A}" dt="2018-04-24T15:10:07.636" v="230"/>
          <ac:spMkLst>
            <pc:docMk/>
            <pc:sldMk cId="2342345911" sldId="318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12.734" v="233"/>
        <pc:sldMkLst>
          <pc:docMk/>
          <pc:sldMk cId="2793140746" sldId="319"/>
        </pc:sldMkLst>
        <pc:spChg chg="mod">
          <ac:chgData name="김경만" userId="8cab216f9b18b032" providerId="LiveId" clId="{9A7F331A-3E1E-4CF7-8C2A-49F4D130F88A}" dt="2018-04-24T15:10:12.734" v="233"/>
          <ac:spMkLst>
            <pc:docMk/>
            <pc:sldMk cId="2793140746" sldId="319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16.027" v="235"/>
        <pc:sldMkLst>
          <pc:docMk/>
          <pc:sldMk cId="1311001761" sldId="320"/>
        </pc:sldMkLst>
        <pc:spChg chg="mod">
          <ac:chgData name="김경만" userId="8cab216f9b18b032" providerId="LiveId" clId="{9A7F331A-3E1E-4CF7-8C2A-49F4D130F88A}" dt="2018-04-24T15:10:16.027" v="235"/>
          <ac:spMkLst>
            <pc:docMk/>
            <pc:sldMk cId="1311001761" sldId="320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14.204" v="234"/>
        <pc:sldMkLst>
          <pc:docMk/>
          <pc:sldMk cId="774668589" sldId="321"/>
        </pc:sldMkLst>
        <pc:spChg chg="mod">
          <ac:chgData name="김경만" userId="8cab216f9b18b032" providerId="LiveId" clId="{9A7F331A-3E1E-4CF7-8C2A-49F4D130F88A}" dt="2018-04-24T15:10:14.204" v="234"/>
          <ac:spMkLst>
            <pc:docMk/>
            <pc:sldMk cId="774668589" sldId="321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17.380" v="236"/>
        <pc:sldMkLst>
          <pc:docMk/>
          <pc:sldMk cId="2090699932" sldId="322"/>
        </pc:sldMkLst>
        <pc:spChg chg="mod">
          <ac:chgData name="김경만" userId="8cab216f9b18b032" providerId="LiveId" clId="{9A7F331A-3E1E-4CF7-8C2A-49F4D130F88A}" dt="2018-04-24T15:10:17.380" v="236"/>
          <ac:spMkLst>
            <pc:docMk/>
            <pc:sldMk cId="2090699932" sldId="322"/>
            <ac:spMk id="2" creationId="{2EB2F3ED-2C91-4EFF-B792-F31133D1C823}"/>
          </ac:spMkLst>
        </pc:spChg>
      </pc:sldChg>
      <pc:sldChg chg="modSp">
        <pc:chgData name="김경만" userId="8cab216f9b18b032" providerId="LiveId" clId="{9A7F331A-3E1E-4CF7-8C2A-49F4D130F88A}" dt="2018-04-24T15:10:31.425" v="278"/>
        <pc:sldMkLst>
          <pc:docMk/>
          <pc:sldMk cId="593958475" sldId="323"/>
        </pc:sldMkLst>
        <pc:spChg chg="mod">
          <ac:chgData name="김경만" userId="8cab216f9b18b032" providerId="LiveId" clId="{9A7F331A-3E1E-4CF7-8C2A-49F4D130F88A}" dt="2018-04-24T15:10:31.425" v="278"/>
          <ac:spMkLst>
            <pc:docMk/>
            <pc:sldMk cId="593958475" sldId="323"/>
            <ac:spMk id="2" creationId="{2EB2F3ED-2C91-4EFF-B792-F31133D1C823}"/>
          </ac:spMkLst>
        </pc:spChg>
        <pc:spChg chg="mod">
          <ac:chgData name="김경만" userId="8cab216f9b18b032" providerId="LiveId" clId="{9A7F331A-3E1E-4CF7-8C2A-49F4D130F88A}" dt="2018-04-24T15:05:41.488" v="151" actId="27636"/>
          <ac:spMkLst>
            <pc:docMk/>
            <pc:sldMk cId="593958475" sldId="323"/>
            <ac:spMk id="4" creationId="{17C8FB4E-BC48-4757-A283-0B2E396F81A0}"/>
          </ac:spMkLst>
        </pc:spChg>
      </pc:sldChg>
      <pc:sldChg chg="del">
        <pc:chgData name="김경만" userId="8cab216f9b18b032" providerId="LiveId" clId="{9A7F331A-3E1E-4CF7-8C2A-49F4D130F88A}" dt="2018-04-24T15:02:14.895" v="73" actId="2696"/>
        <pc:sldMkLst>
          <pc:docMk/>
          <pc:sldMk cId="3479417886" sldId="324"/>
        </pc:sldMkLst>
      </pc:sldChg>
      <pc:sldChg chg="del">
        <pc:chgData name="김경만" userId="8cab216f9b18b032" providerId="LiveId" clId="{9A7F331A-3E1E-4CF7-8C2A-49F4D130F88A}" dt="2018-04-24T15:02:14.910" v="74" actId="2696"/>
        <pc:sldMkLst>
          <pc:docMk/>
          <pc:sldMk cId="2736367695" sldId="325"/>
        </pc:sldMkLst>
      </pc:sldChg>
      <pc:sldChg chg="del">
        <pc:chgData name="김경만" userId="8cab216f9b18b032" providerId="LiveId" clId="{9A7F331A-3E1E-4CF7-8C2A-49F4D130F88A}" dt="2018-04-24T15:02:14.910" v="75" actId="2696"/>
        <pc:sldMkLst>
          <pc:docMk/>
          <pc:sldMk cId="2527310895" sldId="326"/>
        </pc:sldMkLst>
      </pc:sldChg>
      <pc:sldChg chg="del">
        <pc:chgData name="김경만" userId="8cab216f9b18b032" providerId="LiveId" clId="{9A7F331A-3E1E-4CF7-8C2A-49F4D130F88A}" dt="2018-04-24T15:02:14.957" v="78" actId="2696"/>
        <pc:sldMkLst>
          <pc:docMk/>
          <pc:sldMk cId="702697909" sldId="327"/>
        </pc:sldMkLst>
      </pc:sldChg>
      <pc:sldChg chg="del">
        <pc:chgData name="김경만" userId="8cab216f9b18b032" providerId="LiveId" clId="{9A7F331A-3E1E-4CF7-8C2A-49F4D130F88A}" dt="2018-04-24T15:01:58.374" v="46" actId="2696"/>
        <pc:sldMkLst>
          <pc:docMk/>
          <pc:sldMk cId="3967000136" sldId="329"/>
        </pc:sldMkLst>
      </pc:sldChg>
      <pc:sldChg chg="del">
        <pc:chgData name="김경만" userId="8cab216f9b18b032" providerId="LiveId" clId="{9A7F331A-3E1E-4CF7-8C2A-49F4D130F88A}" dt="2018-04-24T15:01:58.358" v="45" actId="2696"/>
        <pc:sldMkLst>
          <pc:docMk/>
          <pc:sldMk cId="1297135027" sldId="330"/>
        </pc:sldMkLst>
      </pc:sldChg>
      <pc:sldChg chg="del">
        <pc:chgData name="김경만" userId="8cab216f9b18b032" providerId="LiveId" clId="{9A7F331A-3E1E-4CF7-8C2A-49F4D130F88A}" dt="2018-04-24T15:01:58.608" v="64" actId="2696"/>
        <pc:sldMkLst>
          <pc:docMk/>
          <pc:sldMk cId="2132671418" sldId="331"/>
        </pc:sldMkLst>
      </pc:sldChg>
      <pc:sldChg chg="del">
        <pc:chgData name="김경만" userId="8cab216f9b18b032" providerId="LiveId" clId="{9A7F331A-3E1E-4CF7-8C2A-49F4D130F88A}" dt="2018-04-24T15:01:58.687" v="69" actId="2696"/>
        <pc:sldMkLst>
          <pc:docMk/>
          <pc:sldMk cId="3647162427" sldId="332"/>
        </pc:sldMkLst>
      </pc:sldChg>
      <pc:sldChg chg="modSp add">
        <pc:chgData name="김경만" userId="8cab216f9b18b032" providerId="LiveId" clId="{9A7F331A-3E1E-4CF7-8C2A-49F4D130F88A}" dt="2018-04-24T15:10:43.007" v="290"/>
        <pc:sldMkLst>
          <pc:docMk/>
          <pc:sldMk cId="551542941" sldId="334"/>
        </pc:sldMkLst>
        <pc:spChg chg="mod">
          <ac:chgData name="김경만" userId="8cab216f9b18b032" providerId="LiveId" clId="{9A7F331A-3E1E-4CF7-8C2A-49F4D130F88A}" dt="2018-04-24T15:10:43.007" v="290"/>
          <ac:spMkLst>
            <pc:docMk/>
            <pc:sldMk cId="551542941" sldId="334"/>
            <ac:spMk id="2" creationId="{2EB2F3ED-2C91-4EFF-B792-F31133D1C823}"/>
          </ac:spMkLst>
        </pc:spChg>
        <pc:spChg chg="mod">
          <ac:chgData name="김경만" userId="8cab216f9b18b032" providerId="LiveId" clId="{9A7F331A-3E1E-4CF7-8C2A-49F4D130F88A}" dt="2018-04-24T15:06:18.569" v="158" actId="948"/>
          <ac:spMkLst>
            <pc:docMk/>
            <pc:sldMk cId="551542941" sldId="334"/>
            <ac:spMk id="4" creationId="{17C8FB4E-BC48-4757-A283-0B2E396F81A0}"/>
          </ac:spMkLst>
        </pc:spChg>
      </pc:sldChg>
      <pc:sldChg chg="del">
        <pc:chgData name="김경만" userId="8cab216f9b18b032" providerId="LiveId" clId="{9A7F331A-3E1E-4CF7-8C2A-49F4D130F88A}" dt="2018-04-24T15:01:58.405" v="49" actId="2696"/>
        <pc:sldMkLst>
          <pc:docMk/>
          <pc:sldMk cId="1151461172" sldId="334"/>
        </pc:sldMkLst>
      </pc:sldChg>
      <pc:sldChg chg="modSp add ord">
        <pc:chgData name="김경만" userId="8cab216f9b18b032" providerId="LiveId" clId="{9A7F331A-3E1E-4CF7-8C2A-49F4D130F88A}" dt="2018-04-24T15:10:47.655" v="299"/>
        <pc:sldMkLst>
          <pc:docMk/>
          <pc:sldMk cId="2917543705" sldId="335"/>
        </pc:sldMkLst>
        <pc:spChg chg="mod">
          <ac:chgData name="김경만" userId="8cab216f9b18b032" providerId="LiveId" clId="{9A7F331A-3E1E-4CF7-8C2A-49F4D130F88A}" dt="2018-04-24T15:10:47.655" v="299"/>
          <ac:spMkLst>
            <pc:docMk/>
            <pc:sldMk cId="2917543705" sldId="335"/>
            <ac:spMk id="2" creationId="{2EB2F3ED-2C91-4EFF-B792-F31133D1C823}"/>
          </ac:spMkLst>
        </pc:spChg>
        <pc:spChg chg="mod">
          <ac:chgData name="김경만" userId="8cab216f9b18b032" providerId="LiveId" clId="{9A7F331A-3E1E-4CF7-8C2A-49F4D130F88A}" dt="2018-04-24T15:06:45.162" v="169" actId="27636"/>
          <ac:spMkLst>
            <pc:docMk/>
            <pc:sldMk cId="2917543705" sldId="335"/>
            <ac:spMk id="4" creationId="{17C8FB4E-BC48-4757-A283-0B2E396F81A0}"/>
          </ac:spMkLst>
        </pc:spChg>
      </pc:sldChg>
      <pc:sldChg chg="del">
        <pc:chgData name="김경만" userId="8cab216f9b18b032" providerId="LiveId" clId="{9A7F331A-3E1E-4CF7-8C2A-49F4D130F88A}" dt="2018-04-24T15:01:58.343" v="44" actId="2696"/>
        <pc:sldMkLst>
          <pc:docMk/>
          <pc:sldMk cId="3536799394" sldId="335"/>
        </pc:sldMkLst>
      </pc:sldChg>
      <pc:sldChg chg="modSp add del">
        <pc:chgData name="김경만" userId="8cab216f9b18b032" providerId="LiveId" clId="{9A7F331A-3E1E-4CF7-8C2A-49F4D130F88A}" dt="2018-04-24T15:09:39.582" v="206" actId="2696"/>
        <pc:sldMkLst>
          <pc:docMk/>
          <pc:sldMk cId="123049506" sldId="336"/>
        </pc:sldMkLst>
        <pc:spChg chg="mod">
          <ac:chgData name="김경만" userId="8cab216f9b18b032" providerId="LiveId" clId="{9A7F331A-3E1E-4CF7-8C2A-49F4D130F88A}" dt="2018-04-24T15:07:27.237" v="205"/>
          <ac:spMkLst>
            <pc:docMk/>
            <pc:sldMk cId="123049506" sldId="336"/>
            <ac:spMk id="2" creationId="{876DA25A-8A28-4505-AFF6-13DC040471C6}"/>
          </ac:spMkLst>
        </pc:spChg>
      </pc:sldChg>
      <pc:sldChg chg="del">
        <pc:chgData name="김경만" userId="8cab216f9b18b032" providerId="LiveId" clId="{9A7F331A-3E1E-4CF7-8C2A-49F4D130F88A}" dt="2018-04-24T15:01:58.390" v="47" actId="2696"/>
        <pc:sldMkLst>
          <pc:docMk/>
          <pc:sldMk cId="1478667343" sldId="336"/>
        </pc:sldMkLst>
      </pc:sldChg>
      <pc:sldChg chg="del">
        <pc:chgData name="김경만" userId="8cab216f9b18b032" providerId="LiveId" clId="{9A7F331A-3E1E-4CF7-8C2A-49F4D130F88A}" dt="2018-04-24T15:01:58.546" v="60" actId="2696"/>
        <pc:sldMkLst>
          <pc:docMk/>
          <pc:sldMk cId="1710459316" sldId="337"/>
        </pc:sldMkLst>
      </pc:sldChg>
      <pc:sldChg chg="del">
        <pc:chgData name="김경만" userId="8cab216f9b18b032" providerId="LiveId" clId="{9A7F331A-3E1E-4CF7-8C2A-49F4D130F88A}" dt="2018-04-24T15:01:58.655" v="67" actId="2696"/>
        <pc:sldMkLst>
          <pc:docMk/>
          <pc:sldMk cId="1496707449" sldId="338"/>
        </pc:sldMkLst>
      </pc:sldChg>
    </pc:docChg>
  </pc:docChgLst>
  <pc:docChgLst>
    <pc:chgData name="김경만" userId="8cab216f9b18b032" providerId="LiveId" clId="{4ED50C9F-4B5B-4DF8-938B-6E3DEB157C8B}"/>
    <pc:docChg chg="undo custSel addSld delSld modSld sldOrd modMainMaster">
      <pc:chgData name="김경만" userId="8cab216f9b18b032" providerId="LiveId" clId="{4ED50C9F-4B5B-4DF8-938B-6E3DEB157C8B}" dt="2018-03-26T03:54:47.139" v="3602" actId="20577"/>
      <pc:docMkLst>
        <pc:docMk/>
      </pc:docMkLst>
      <pc:sldChg chg="modSp">
        <pc:chgData name="김경만" userId="8cab216f9b18b032" providerId="LiveId" clId="{4ED50C9F-4B5B-4DF8-938B-6E3DEB157C8B}" dt="2018-03-26T03:44:09.269" v="2764" actId="403"/>
        <pc:sldMkLst>
          <pc:docMk/>
          <pc:sldMk cId="3610626440" sldId="257"/>
        </pc:sldMkLst>
        <pc:spChg chg="mod">
          <ac:chgData name="김경만" userId="8cab216f9b18b032" providerId="LiveId" clId="{4ED50C9F-4B5B-4DF8-938B-6E3DEB157C8B}" dt="2018-03-26T03:44:09.269" v="276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4ED50C9F-4B5B-4DF8-938B-6E3DEB157C8B}" dt="2018-03-26T03:01:13.253" v="484" actId="20577"/>
        <pc:sldMkLst>
          <pc:docMk/>
          <pc:sldMk cId="3659637210" sldId="258"/>
        </pc:sldMkLst>
        <pc:spChg chg="mod">
          <ac:chgData name="김경만" userId="8cab216f9b18b032" providerId="LiveId" clId="{4ED50C9F-4B5B-4DF8-938B-6E3DEB157C8B}" dt="2018-03-26T03:01:13.253" v="484" actId="20577"/>
          <ac:spMkLst>
            <pc:docMk/>
            <pc:sldMk cId="3659637210" sldId="258"/>
            <ac:spMk id="3" creationId="{4BBFDB0E-59AA-4CD9-B467-215FF0E260FA}"/>
          </ac:spMkLst>
        </pc:spChg>
      </pc:sldChg>
      <pc:sldChg chg="addSp delSp modSp">
        <pc:chgData name="김경만" userId="8cab216f9b18b032" providerId="LiveId" clId="{4ED50C9F-4B5B-4DF8-938B-6E3DEB157C8B}" dt="2018-03-26T03:52:42.536" v="3394" actId="20577"/>
        <pc:sldMkLst>
          <pc:docMk/>
          <pc:sldMk cId="4138104215" sldId="270"/>
        </pc:sldMkLst>
        <pc:spChg chg="mod">
          <ac:chgData name="김경만" userId="8cab216f9b18b032" providerId="LiveId" clId="{4ED50C9F-4B5B-4DF8-938B-6E3DEB157C8B}" dt="2018-03-26T03:52:42.536" v="3394" actId="20577"/>
          <ac:spMkLst>
            <pc:docMk/>
            <pc:sldMk cId="4138104215" sldId="270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5:53.738" v="2809" actId="165"/>
          <ac:spMkLst>
            <pc:docMk/>
            <pc:sldMk cId="4138104215" sldId="270"/>
            <ac:spMk id="10" creationId="{C38B9B0C-47C9-4263-9C73-82C39EBB3C17}"/>
          </ac:spMkLst>
        </pc:spChg>
        <pc:grpChg chg="add del mod">
          <ac:chgData name="김경만" userId="8cab216f9b18b032" providerId="LiveId" clId="{4ED50C9F-4B5B-4DF8-938B-6E3DEB157C8B}" dt="2018-03-26T03:45:53.738" v="2809" actId="165"/>
          <ac:grpSpMkLst>
            <pc:docMk/>
            <pc:sldMk cId="4138104215" sldId="270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5:53.738" v="2809" actId="165"/>
          <ac:picMkLst>
            <pc:docMk/>
            <pc:sldMk cId="4138104215" sldId="270"/>
            <ac:picMk id="9" creationId="{9BC77EFD-50C6-4340-9E31-83F746E54DF2}"/>
          </ac:picMkLst>
        </pc:picChg>
        <pc:picChg chg="add del">
          <ac:chgData name="김경만" userId="8cab216f9b18b032" providerId="LiveId" clId="{4ED50C9F-4B5B-4DF8-938B-6E3DEB157C8B}" dt="2018-03-26T03:45:24.862" v="2784" actId="20577"/>
          <ac:picMkLst>
            <pc:docMk/>
            <pc:sldMk cId="4138104215" sldId="270"/>
            <ac:picMk id="1026" creationId="{005167CA-76CC-4816-B289-E538C014A9F4}"/>
          </ac:picMkLst>
        </pc:picChg>
        <pc:picChg chg="add del">
          <ac:chgData name="김경만" userId="8cab216f9b18b032" providerId="LiveId" clId="{4ED50C9F-4B5B-4DF8-938B-6E3DEB157C8B}" dt="2018-03-26T03:45:25.933" v="2786" actId="20577"/>
          <ac:picMkLst>
            <pc:docMk/>
            <pc:sldMk cId="4138104215" sldId="270"/>
            <ac:picMk id="1028" creationId="{3E9D8231-C41D-4073-9453-9B487E1E9B01}"/>
          </ac:picMkLst>
        </pc:picChg>
      </pc:sldChg>
      <pc:sldChg chg="delSp modSp add">
        <pc:chgData name="김경만" userId="8cab216f9b18b032" providerId="LiveId" clId="{4ED50C9F-4B5B-4DF8-938B-6E3DEB157C8B}" dt="2018-03-26T03:54:47.139" v="3602" actId="20577"/>
        <pc:sldMkLst>
          <pc:docMk/>
          <pc:sldMk cId="3011862248" sldId="284"/>
        </pc:sldMkLst>
        <pc:spChg chg="mod">
          <ac:chgData name="김경만" userId="8cab216f9b18b032" providerId="LiveId" clId="{4ED50C9F-4B5B-4DF8-938B-6E3DEB157C8B}" dt="2018-03-26T03:42:50.911" v="2566" actId="20577"/>
          <ac:spMkLst>
            <pc:docMk/>
            <pc:sldMk cId="3011862248" sldId="284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4:47.139" v="3602" actId="20577"/>
          <ac:spMkLst>
            <pc:docMk/>
            <pc:sldMk cId="3011862248" sldId="284"/>
            <ac:spMk id="3" creationId="{5FBB3FCF-A8A5-4366-BA97-7BCF6D095996}"/>
          </ac:spMkLst>
        </pc:spChg>
        <pc:grpChg chg="del">
          <ac:chgData name="김경만" userId="8cab216f9b18b032" providerId="LiveId" clId="{4ED50C9F-4B5B-4DF8-938B-6E3DEB157C8B}" dt="2018-03-26T03:42:48.271" v="2560" actId="478"/>
          <ac:grpSpMkLst>
            <pc:docMk/>
            <pc:sldMk cId="3011862248" sldId="284"/>
            <ac:grpSpMk id="8" creationId="{DB53BCB2-023F-429A-AF2E-096F7EC50CA3}"/>
          </ac:grpSpMkLst>
        </pc:grpChg>
      </pc:sldChg>
      <pc:sldMasterChg chg="modSldLayout">
        <pc:chgData name="김경만" userId="8cab216f9b18b032" providerId="LiveId" clId="{4ED50C9F-4B5B-4DF8-938B-6E3DEB157C8B}" dt="2018-03-26T03:44:40.691" v="2765" actId="20577"/>
        <pc:sldMasterMkLst>
          <pc:docMk/>
          <pc:sldMasterMk cId="3767968628" sldId="2147483660"/>
        </pc:sldMasterMkLst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33D65-1F5C-4F9B-B55C-8F93F7BE8E7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CA00-2E20-4DC7-8338-4EC2D9FA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386.pdf" TargetMode="External"/><Relationship Id="rId2" Type="http://schemas.openxmlformats.org/officeDocument/2006/relationships/hyperlink" Target="https://lowvoltage.wordpress.com/2011/05/15/lm386-mic-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Ao6KD8f9J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20135506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A7D9AA-DD24-4CFE-9D58-128A3A951EA8}"/>
              </a:ext>
            </a:extLst>
          </p:cNvPr>
          <p:cNvCxnSpPr>
            <a:cxnSpLocks/>
          </p:cNvCxnSpPr>
          <p:nvPr/>
        </p:nvCxnSpPr>
        <p:spPr>
          <a:xfrm>
            <a:off x="1812022" y="4135772"/>
            <a:ext cx="36156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412A71-CF2E-489B-8460-885C2DB23157}"/>
              </a:ext>
            </a:extLst>
          </p:cNvPr>
          <p:cNvSpPr txBox="1"/>
          <p:nvPr/>
        </p:nvSpPr>
        <p:spPr>
          <a:xfrm>
            <a:off x="3331481" y="4135772"/>
            <a:ext cx="57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3F0B25-09A6-4EFF-B238-3B082FB9F3B0}"/>
              </a:ext>
            </a:extLst>
          </p:cNvPr>
          <p:cNvCxnSpPr>
            <a:cxnSpLocks/>
          </p:cNvCxnSpPr>
          <p:nvPr/>
        </p:nvCxnSpPr>
        <p:spPr>
          <a:xfrm>
            <a:off x="1812022" y="3294776"/>
            <a:ext cx="0" cy="97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FDB73C-8DB0-4BB9-9966-F04D4DB87159}"/>
              </a:ext>
            </a:extLst>
          </p:cNvPr>
          <p:cNvCxnSpPr>
            <a:cxnSpLocks/>
          </p:cNvCxnSpPr>
          <p:nvPr/>
        </p:nvCxnSpPr>
        <p:spPr>
          <a:xfrm>
            <a:off x="5436065" y="3473041"/>
            <a:ext cx="0" cy="796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AD1D59-E8AD-431E-AD40-3011670CA115}"/>
              </a:ext>
            </a:extLst>
          </p:cNvPr>
          <p:cNvCxnSpPr>
            <a:cxnSpLocks/>
          </p:cNvCxnSpPr>
          <p:nvPr/>
        </p:nvCxnSpPr>
        <p:spPr>
          <a:xfrm flipV="1">
            <a:off x="5524149" y="3607265"/>
            <a:ext cx="0" cy="3858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77E914-2A33-419B-8399-7C1346790D2D}"/>
              </a:ext>
            </a:extLst>
          </p:cNvPr>
          <p:cNvCxnSpPr>
            <a:cxnSpLocks/>
          </p:cNvCxnSpPr>
          <p:nvPr/>
        </p:nvCxnSpPr>
        <p:spPr>
          <a:xfrm>
            <a:off x="5360564" y="3624036"/>
            <a:ext cx="327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38D445-075D-4ADC-8475-569B538366D1}"/>
              </a:ext>
            </a:extLst>
          </p:cNvPr>
          <p:cNvCxnSpPr>
            <a:cxnSpLocks/>
          </p:cNvCxnSpPr>
          <p:nvPr/>
        </p:nvCxnSpPr>
        <p:spPr>
          <a:xfrm>
            <a:off x="5360564" y="4009920"/>
            <a:ext cx="327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947BD0-8CF7-46F5-B82E-D82307594094}"/>
              </a:ext>
            </a:extLst>
          </p:cNvPr>
          <p:cNvSpPr txBox="1"/>
          <p:nvPr/>
        </p:nvSpPr>
        <p:spPr>
          <a:xfrm>
            <a:off x="5158193" y="3237933"/>
            <a:ext cx="7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55F5FA8-7CDD-4DE3-84F4-D3EB2E9C9BB8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(2): </a:t>
            </a:r>
            <a:r>
              <a:rPr lang="ko-KR" altLang="en-US" sz="32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12ED2-AEEA-4AD9-B4A7-D335CBC2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ko-KR" altLang="en-US" sz="2400" dirty="0"/>
              <a:t>알고리즘</a:t>
            </a:r>
            <a:endParaRPr lang="en-US" altLang="ko-KR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있을 때 까지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Th(H)</a:t>
            </a:r>
            <a:r>
              <a:rPr lang="ko-KR" altLang="en-US" sz="1800" dirty="0"/>
              <a:t>보다 높은가 검사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T(c) </a:t>
            </a:r>
            <a:r>
              <a:rPr lang="ko-KR" altLang="en-US" sz="1800" dirty="0"/>
              <a:t>동안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Th(L)</a:t>
            </a:r>
            <a:r>
              <a:rPr lang="ko-KR" altLang="en-US" sz="1800" dirty="0"/>
              <a:t>보다 낮은가 검사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-&gt; </a:t>
            </a:r>
            <a:r>
              <a:rPr lang="ko-KR" altLang="en-US" sz="1800" dirty="0"/>
              <a:t>박수 </a:t>
            </a:r>
            <a:r>
              <a:rPr lang="en-US" altLang="ko-KR" sz="1800" dirty="0"/>
              <a:t>1</a:t>
            </a:r>
            <a:r>
              <a:rPr lang="ko-KR" altLang="en-US" sz="1800" dirty="0"/>
              <a:t>회 체크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t(w) = 100~200ms</a:t>
            </a:r>
            <a:r>
              <a:rPr lang="ko-KR" altLang="en-US" sz="1800" dirty="0"/>
              <a:t>간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대기시간 측정</a:t>
            </a:r>
            <a:r>
              <a:rPr lang="en-US" altLang="ko-KR" sz="1800" dirty="0"/>
              <a:t>(</a:t>
            </a:r>
            <a:r>
              <a:rPr lang="ko-KR" altLang="en-US" sz="1800" dirty="0"/>
              <a:t>박수 간격 검사</a:t>
            </a:r>
            <a:r>
              <a:rPr lang="en-US" altLang="ko-KR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1500" dirty="0"/>
              <a:t>일정 시간 초과 시 박수 초기화</a:t>
            </a:r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번으로 돌아간다</a:t>
            </a:r>
            <a:endParaRPr lang="en-US" altLang="ko-KR" sz="1800" dirty="0"/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94ECFAD8-0DA3-478F-A028-C8A70AAA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5" y="3965800"/>
            <a:ext cx="3631736" cy="2208242"/>
          </a:xfrm>
          <a:prstGeom prst="rect">
            <a:avLst/>
          </a:prstGeom>
        </p:spPr>
      </p:pic>
      <p:pic>
        <p:nvPicPr>
          <p:cNvPr id="17" name="내용 개체 틀 6">
            <a:extLst>
              <a:ext uri="{FF2B5EF4-FFF2-40B4-BE49-F238E27FC236}">
                <a16:creationId xmlns:a16="http://schemas.microsoft.com/office/drawing/2014/main" id="{C3F5EB2B-D5BF-4068-AA76-4511867DA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0735"/>
            <a:ext cx="3631736" cy="220241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72BCE5-118D-4AED-8979-AEC3BCD0EC48}"/>
              </a:ext>
            </a:extLst>
          </p:cNvPr>
          <p:cNvGrpSpPr/>
          <p:nvPr/>
        </p:nvGrpSpPr>
        <p:grpSpPr>
          <a:xfrm>
            <a:off x="1157680" y="4160939"/>
            <a:ext cx="419450" cy="1669409"/>
            <a:chOff x="1895911" y="2114026"/>
            <a:chExt cx="654342" cy="3372373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1C3978A-4A79-42A6-BDD2-46C74B03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667" y="2114026"/>
              <a:ext cx="0" cy="337237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77AA56A-38BF-4F67-B5A4-3BF6F5EF5E08}"/>
                </a:ext>
              </a:extLst>
            </p:cNvPr>
            <p:cNvCxnSpPr/>
            <p:nvPr/>
          </p:nvCxnSpPr>
          <p:spPr>
            <a:xfrm>
              <a:off x="1895911" y="2114026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DC08ABF-5BEC-4A02-BE56-69E3357D8A39}"/>
                </a:ext>
              </a:extLst>
            </p:cNvPr>
            <p:cNvCxnSpPr/>
            <p:nvPr/>
          </p:nvCxnSpPr>
          <p:spPr>
            <a:xfrm>
              <a:off x="1895911" y="5471019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6237B9-F1A7-4C1C-9A8A-B4C23BDB16FC}"/>
              </a:ext>
            </a:extLst>
          </p:cNvPr>
          <p:cNvGrpSpPr/>
          <p:nvPr/>
        </p:nvGrpSpPr>
        <p:grpSpPr>
          <a:xfrm>
            <a:off x="3085710" y="4848844"/>
            <a:ext cx="327171" cy="293597"/>
            <a:chOff x="5360564" y="3607265"/>
            <a:chExt cx="327171" cy="402655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7340D76-48F6-4307-BCB6-8A6A10043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149" y="3607265"/>
              <a:ext cx="0" cy="38589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9DCAAAA-6389-420C-8E39-FDF2112A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3624036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C31761D-B4D5-4CE2-B2F6-5B74A2D83F4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4009920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CF6D93-AE02-4B61-80F7-A71562869B8B}"/>
              </a:ext>
            </a:extLst>
          </p:cNvPr>
          <p:cNvSpPr txBox="1"/>
          <p:nvPr/>
        </p:nvSpPr>
        <p:spPr>
          <a:xfrm>
            <a:off x="1630511" y="4118289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Th(H)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5B909-2A0A-43F8-84AE-A3E2C3B04B16}"/>
              </a:ext>
            </a:extLst>
          </p:cNvPr>
          <p:cNvSpPr txBox="1"/>
          <p:nvPr/>
        </p:nvSpPr>
        <p:spPr>
          <a:xfrm>
            <a:off x="3046899" y="4436861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6F12F-58C8-4C26-92D0-5AD682E7169C}"/>
              </a:ext>
            </a:extLst>
          </p:cNvPr>
          <p:cNvCxnSpPr>
            <a:cxnSpLocks/>
          </p:cNvCxnSpPr>
          <p:nvPr/>
        </p:nvCxnSpPr>
        <p:spPr>
          <a:xfrm>
            <a:off x="1078785" y="4999582"/>
            <a:ext cx="19562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1C9D52-3E37-4205-84B2-A806471BC432}"/>
              </a:ext>
            </a:extLst>
          </p:cNvPr>
          <p:cNvSpPr txBox="1"/>
          <p:nvPr/>
        </p:nvSpPr>
        <p:spPr>
          <a:xfrm>
            <a:off x="1751303" y="4970396"/>
            <a:ext cx="6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BDE7F1-8B7E-48C0-A22D-7F75449A6251}"/>
              </a:ext>
            </a:extLst>
          </p:cNvPr>
          <p:cNvCxnSpPr>
            <a:cxnSpLocks/>
          </p:cNvCxnSpPr>
          <p:nvPr/>
        </p:nvCxnSpPr>
        <p:spPr>
          <a:xfrm>
            <a:off x="1096960" y="4861073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49CF20-991C-4DE4-8539-D73E97E4B531}"/>
              </a:ext>
            </a:extLst>
          </p:cNvPr>
          <p:cNvCxnSpPr>
            <a:cxnSpLocks/>
          </p:cNvCxnSpPr>
          <p:nvPr/>
        </p:nvCxnSpPr>
        <p:spPr>
          <a:xfrm>
            <a:off x="3034993" y="4844602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6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(3): </a:t>
            </a:r>
            <a:r>
              <a:rPr lang="ko-KR" altLang="en-US" sz="3200" dirty="0"/>
              <a:t>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Python-like pseudocode of clap recognition algorithm #2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9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900" kern="0" dirty="0" err="1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TimerObject.h</a:t>
            </a:r>
            <a:r>
              <a:rPr lang="en-US" altLang="ko-KR" sz="9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마이크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high threshold; Th(H)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low threshold; Th(L)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clap time; T(c)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match[] = {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800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clap, 800ms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clap, 400ms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claps[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100ms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단위로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반올림됨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cc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횟수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timeout;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setup()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timeout =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new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2000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reset());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...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reset()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memset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(clap,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sizeof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(clap));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완료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시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초기화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cc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loop()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&gt;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최대값보다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높은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timeout.isEnabled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 {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켜져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있을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round(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timeout.getInterval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  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소수점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번째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자리까지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timeout.Stop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멈춤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T(c)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동안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&lt;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낮은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claps[cc] =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카운터에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추가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timeout.Start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시작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(match == clap) {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패턴과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일치할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digitalWrite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write(!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작동한다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reset();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4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(3): </a:t>
            </a:r>
            <a:r>
              <a:rPr lang="ko-KR" altLang="en-US" sz="3200" dirty="0"/>
              <a:t>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Python-like pseudocode of clap recognition algorithm #2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#include </a:t>
            </a:r>
            <a:r>
              <a:rPr lang="en-US" altLang="ko-KR" sz="9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r>
              <a:rPr lang="en-US" altLang="ko-KR" sz="900" kern="0" dirty="0" err="1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TimerObject.h</a:t>
            </a:r>
            <a:r>
              <a:rPr lang="en-US" altLang="ko-KR" sz="900" kern="0" dirty="0">
                <a:solidFill>
                  <a:srgbClr val="A31515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"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마이크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7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high threshold; Th(H)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low threshold; Th(L)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50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clap time; T(c)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match[] = {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800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400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clap, 800ms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clap, 400ms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clap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claps[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]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100ms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단위로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반올림됨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cc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횟수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int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TimerObject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timeout;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4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(3): </a:t>
            </a:r>
            <a:r>
              <a:rPr lang="ko-KR" altLang="en-US" sz="3200" dirty="0"/>
              <a:t>루프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Python-like pseudocode of clap recognition algorithm #2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void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loop()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{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&gt;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thresholdH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최대값보다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높은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timeout.isEnabled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()) {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켜져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있을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= round(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timeout.getInterval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(), </a:t>
            </a:r>
            <a:r>
              <a:rPr lang="en-US" altLang="ko-KR" sz="900" kern="0" dirty="0">
                <a:solidFill>
                  <a:srgbClr val="09885A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  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소수점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번째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자리까지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반올림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timeout.Stop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멈춤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tc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      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T(c)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동안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대기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analogRead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sensorPin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&lt;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thresholdL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 {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최소값보다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낮은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지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확인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claps[cc] =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tb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;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카운터에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박수간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간격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추가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timeout.Start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();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타이머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시작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    delay(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tw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900" kern="0" dirty="0">
                <a:solidFill>
                  <a:srgbClr val="0000FF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if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(match == clap) {                           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패턴과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입력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값이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일치할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경우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digitalWrite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, write(!</a:t>
            </a:r>
            <a:r>
              <a:rPr lang="en-US" altLang="ko-KR" sz="900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outputPin</a:t>
            </a: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));  </a:t>
            </a:r>
            <a:r>
              <a:rPr lang="en-US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//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출력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핀을</a:t>
            </a:r>
            <a:r>
              <a:rPr lang="ko-KR" altLang="ko-KR" sz="900" kern="0" dirty="0">
                <a:solidFill>
                  <a:srgbClr val="008000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" panose="020B0600000101010101" pitchFamily="50" charset="-127"/>
              </a:rPr>
              <a:t> </a:t>
            </a:r>
            <a:r>
              <a:rPr lang="ko-KR" altLang="ko-KR" sz="900" kern="0" dirty="0">
                <a:solidFill>
                  <a:srgbClr val="008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작동한다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    reset();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    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80000"/>
              </a:lnSpc>
              <a:buNone/>
            </a:pPr>
            <a:r>
              <a:rPr lang="en-US" altLang="ko-KR" sz="900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}</a:t>
            </a:r>
            <a:endParaRPr lang="ko-KR" altLang="ko-KR" sz="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4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부품 목록</a:t>
            </a:r>
          </a:p>
        </p:txBody>
      </p:sp>
      <p:graphicFrame>
        <p:nvGraphicFramePr>
          <p:cNvPr id="11" name="내용 개체 틀 7">
            <a:extLst>
              <a:ext uri="{FF2B5EF4-FFF2-40B4-BE49-F238E27FC236}">
                <a16:creationId xmlns:a16="http://schemas.microsoft.com/office/drawing/2014/main" id="{100DA415-666E-4FCD-8DF5-3AA69D8CC3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487217"/>
              </p:ext>
            </p:extLst>
          </p:nvPr>
        </p:nvGraphicFramePr>
        <p:xfrm>
          <a:off x="628650" y="1698793"/>
          <a:ext cx="7886700" cy="420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267772" imgH="4410204" progId="Excel.Sheet.12">
                  <p:embed/>
                </p:oleObj>
              </mc:Choice>
              <mc:Fallback>
                <p:oleObj name="Worksheet" r:id="rId3" imgW="8267772" imgH="4410204" progId="Excel.Sheet.12">
                  <p:embed/>
                  <p:pic>
                    <p:nvPicPr>
                      <p:cNvPr id="11" name="내용 개체 틀 7">
                        <a:extLst>
                          <a:ext uri="{FF2B5EF4-FFF2-40B4-BE49-F238E27FC236}">
                            <a16:creationId xmlns:a16="http://schemas.microsoft.com/office/drawing/2014/main" id="{100DA415-666E-4FCD-8DF5-3AA69D8CC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8793"/>
                        <a:ext cx="7886700" cy="420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00D1F8-5AF7-4AC2-99C1-A14DC897F500}"/>
              </a:ext>
            </a:extLst>
          </p:cNvPr>
          <p:cNvSpPr txBox="1"/>
          <p:nvPr/>
        </p:nvSpPr>
        <p:spPr>
          <a:xfrm>
            <a:off x="628651" y="5984923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부품 목록</a:t>
            </a:r>
            <a:r>
              <a:rPr lang="en-US" altLang="ko-KR" sz="1400" dirty="0"/>
              <a:t>(</a:t>
            </a:r>
            <a:r>
              <a:rPr lang="ko-KR" altLang="en-US" sz="1400" dirty="0"/>
              <a:t>여유분 포함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엘레파츠</a:t>
            </a:r>
            <a:r>
              <a:rPr lang="ko-KR" altLang="en-US" sz="1400" dirty="0"/>
              <a:t>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76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설계 추가 개선</a:t>
            </a:r>
            <a:r>
              <a:rPr lang="en-US" altLang="ko-KR" sz="2400" dirty="0"/>
              <a:t>(</a:t>
            </a:r>
            <a:r>
              <a:rPr lang="ko-KR" altLang="en-US" sz="2400" dirty="0"/>
              <a:t>필요하다면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부품 주문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 프로토타입 제작 및 실험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 음성 패턴 생성 알고리즘 조정 및 실험</a:t>
            </a:r>
            <a:endParaRPr lang="ko-KR" altLang="en-US" sz="2400" strike="sngStrike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53BCB2-023F-429A-AF2E-096F7EC50CA3}"/>
              </a:ext>
            </a:extLst>
          </p:cNvPr>
          <p:cNvGrpSpPr/>
          <p:nvPr/>
        </p:nvGrpSpPr>
        <p:grpSpPr>
          <a:xfrm>
            <a:off x="6727897" y="3296873"/>
            <a:ext cx="1787453" cy="2866220"/>
            <a:chOff x="7438559" y="2849881"/>
            <a:chExt cx="2147402" cy="3443407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1"/>
              <a:ext cx="2147402" cy="31775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LM386</a:t>
            </a:r>
            <a:r>
              <a:rPr lang="ko-KR" altLang="en-US" sz="2400" dirty="0"/>
              <a:t>을 이용한 마이크 증폭 회로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hlinkClick r:id="rId2"/>
              </a:rPr>
              <a:t>https://lowvoltage.wordpress.com/2011/05/15/lm386-mic-amp/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 LM386 Datasheet</a:t>
            </a:r>
          </a:p>
          <a:p>
            <a:pPr lvl="1">
              <a:lnSpc>
                <a:spcPct val="100000"/>
              </a:lnSpc>
            </a:pPr>
            <a:r>
              <a:rPr lang="en-US" altLang="ko-KR" sz="2100" dirty="0">
                <a:hlinkClick r:id="rId3"/>
              </a:rPr>
              <a:t>http://www.ti.com/lit/ds/symlink/lm386.pdf</a:t>
            </a:r>
            <a:endParaRPr lang="en-US" altLang="ko-KR" sz="2100" dirty="0"/>
          </a:p>
          <a:p>
            <a:pPr>
              <a:lnSpc>
                <a:spcPct val="100000"/>
              </a:lnSpc>
            </a:pPr>
            <a:r>
              <a:rPr lang="en-US" altLang="ko-KR" sz="2700" dirty="0"/>
              <a:t> </a:t>
            </a:r>
            <a:r>
              <a:rPr lang="en-US" altLang="ko-KR" sz="2400" dirty="0"/>
              <a:t>Turn your lights on with clapping?!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hlinkClick r:id="rId4"/>
              </a:rPr>
              <a:t>https://www.youtube.com/watch?v=7Ao6KD8f9J4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118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FCAE68E-7D24-4CF9-AC19-0644BF089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endParaRPr lang="ko-KR" altLang="en-US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아이디어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알고리즘</a:t>
            </a:r>
            <a:endParaRPr lang="en-US" altLang="ko-KR" sz="24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lnSpc>
                <a:spcPct val="100000"/>
              </a:lnSpc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 소리로 스위치 작동시키기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입력 받은 소리를 미리 입력된 패턴과 비교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pPr>
              <a:lnSpc>
                <a:spcPct val="100000"/>
              </a:lnSpc>
            </a:pPr>
            <a:r>
              <a:rPr lang="ko-KR" altLang="en-US" sz="2800" dirty="0"/>
              <a:t> 패턴 기록 가능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pPr>
              <a:lnSpc>
                <a:spcPct val="100000"/>
              </a:lnSpc>
            </a:pPr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마이크로 소리를 </a:t>
            </a:r>
            <a:r>
              <a:rPr lang="ko-KR" altLang="en-US" sz="2800" dirty="0" err="1"/>
              <a:t>입력받는다</a:t>
            </a:r>
            <a:endParaRPr lang="en-US" altLang="ko-KR" sz="25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박수 소리를 구분한다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패턴을 검사한다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맞으면 신호를 준다</a:t>
            </a:r>
          </a:p>
        </p:txBody>
      </p:sp>
    </p:spTree>
    <p:extLst>
      <p:ext uri="{BB962C8B-B14F-4D97-AF65-F5344CB8AC3E}">
        <p14:creationId xmlns:p14="http://schemas.microsoft.com/office/powerpoint/2010/main" val="36105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23423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FEC87B-B6B6-4623-BF7B-AB5CF14BA40F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60FA0D3-98F9-47DE-AA0C-6260DE8306CF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21773C-192E-4109-9AF4-AD1A62D56DB4}"/>
              </a:ext>
            </a:extLst>
          </p:cNvPr>
          <p:cNvCxnSpPr/>
          <p:nvPr/>
        </p:nvCxnSpPr>
        <p:spPr>
          <a:xfrm>
            <a:off x="1812022" y="4269996"/>
            <a:ext cx="36156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FB2356-96A1-4BAD-9D45-5A41D11FA320}"/>
              </a:ext>
            </a:extLst>
          </p:cNvPr>
          <p:cNvSpPr txBox="1"/>
          <p:nvPr/>
        </p:nvSpPr>
        <p:spPr>
          <a:xfrm>
            <a:off x="2996966" y="4269996"/>
            <a:ext cx="124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40~60ms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47AE25-1534-48B1-8F8E-BDCC8D665C8B}"/>
              </a:ext>
            </a:extLst>
          </p:cNvPr>
          <p:cNvCxnSpPr>
            <a:cxnSpLocks/>
          </p:cNvCxnSpPr>
          <p:nvPr/>
        </p:nvCxnSpPr>
        <p:spPr>
          <a:xfrm>
            <a:off x="1812022" y="2046913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BB2A2A-6D77-45BF-855F-E5D85759070A}"/>
              </a:ext>
            </a:extLst>
          </p:cNvPr>
          <p:cNvCxnSpPr>
            <a:cxnSpLocks/>
          </p:cNvCxnSpPr>
          <p:nvPr/>
        </p:nvCxnSpPr>
        <p:spPr>
          <a:xfrm>
            <a:off x="5436065" y="2046913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1E17D8-F5A6-4CFE-BCB6-F48DBA165E4A}"/>
              </a:ext>
            </a:extLst>
          </p:cNvPr>
          <p:cNvSpPr txBox="1"/>
          <p:nvPr/>
        </p:nvSpPr>
        <p:spPr>
          <a:xfrm>
            <a:off x="3289532" y="4538344"/>
            <a:ext cx="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7B7E2A-E757-4C6D-98A5-7A16D4699F3E}"/>
              </a:ext>
            </a:extLst>
          </p:cNvPr>
          <p:cNvCxnSpPr>
            <a:cxnSpLocks/>
          </p:cNvCxnSpPr>
          <p:nvPr/>
        </p:nvCxnSpPr>
        <p:spPr>
          <a:xfrm flipV="1">
            <a:off x="2386667" y="2114026"/>
            <a:ext cx="0" cy="33723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7C4A6-08A3-404A-B053-F8D058AB8866}"/>
              </a:ext>
            </a:extLst>
          </p:cNvPr>
          <p:cNvSpPr txBox="1"/>
          <p:nvPr/>
        </p:nvSpPr>
        <p:spPr>
          <a:xfrm>
            <a:off x="2386667" y="2507203"/>
            <a:ext cx="11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±20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5C445-630E-4844-A4FB-4E2A453CCDDF}"/>
              </a:ext>
            </a:extLst>
          </p:cNvPr>
          <p:cNvCxnSpPr/>
          <p:nvPr/>
        </p:nvCxnSpPr>
        <p:spPr>
          <a:xfrm>
            <a:off x="1895911" y="211402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FFDEA0-B1B1-4FD8-A0A9-7B9ED2DDAAAA}"/>
              </a:ext>
            </a:extLst>
          </p:cNvPr>
          <p:cNvCxnSpPr/>
          <p:nvPr/>
        </p:nvCxnSpPr>
        <p:spPr>
          <a:xfrm>
            <a:off x="1895911" y="547101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20DC88-50AA-4834-A3B5-E8AD3F922F44}"/>
              </a:ext>
            </a:extLst>
          </p:cNvPr>
          <p:cNvCxnSpPr>
            <a:cxnSpLocks/>
          </p:cNvCxnSpPr>
          <p:nvPr/>
        </p:nvCxnSpPr>
        <p:spPr>
          <a:xfrm flipV="1">
            <a:off x="5427676" y="3624036"/>
            <a:ext cx="0" cy="3858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C3097E-39A7-4FBB-9F79-05D45FF7AA22}"/>
              </a:ext>
            </a:extLst>
          </p:cNvPr>
          <p:cNvCxnSpPr/>
          <p:nvPr/>
        </p:nvCxnSpPr>
        <p:spPr>
          <a:xfrm>
            <a:off x="4917345" y="362403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38374D-432A-4B08-B40A-26180E181EA9}"/>
              </a:ext>
            </a:extLst>
          </p:cNvPr>
          <p:cNvCxnSpPr/>
          <p:nvPr/>
        </p:nvCxnSpPr>
        <p:spPr>
          <a:xfrm>
            <a:off x="4917345" y="400992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BD50E7-EF4A-4452-9617-01C393BCA3C1}"/>
              </a:ext>
            </a:extLst>
          </p:cNvPr>
          <p:cNvSpPr txBox="1"/>
          <p:nvPr/>
        </p:nvSpPr>
        <p:spPr>
          <a:xfrm>
            <a:off x="4779648" y="3233964"/>
            <a:ext cx="11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6F07D-0E4D-4E77-8F12-C4F7B9BF1FBF}"/>
              </a:ext>
            </a:extLst>
          </p:cNvPr>
          <p:cNvSpPr txBox="1"/>
          <p:nvPr/>
        </p:nvSpPr>
        <p:spPr>
          <a:xfrm>
            <a:off x="2422297" y="2204983"/>
            <a:ext cx="2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High Threshold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C3B6C-4085-4224-8CD7-BAB51F66893B}"/>
              </a:ext>
            </a:extLst>
          </p:cNvPr>
          <p:cNvSpPr txBox="1"/>
          <p:nvPr/>
        </p:nvSpPr>
        <p:spPr>
          <a:xfrm>
            <a:off x="4779648" y="2994106"/>
            <a:ext cx="2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Low Threshold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4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 알고리즘</a:t>
            </a:r>
            <a:r>
              <a:rPr lang="en-US" altLang="ko-KR" sz="3200" dirty="0"/>
              <a:t>(1): </a:t>
            </a:r>
            <a:r>
              <a:rPr lang="ko-KR" altLang="en-US" sz="3200" dirty="0"/>
              <a:t>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7B7E2A-E757-4C6D-98A5-7A16D4699F3E}"/>
              </a:ext>
            </a:extLst>
          </p:cNvPr>
          <p:cNvCxnSpPr>
            <a:cxnSpLocks/>
          </p:cNvCxnSpPr>
          <p:nvPr/>
        </p:nvCxnSpPr>
        <p:spPr>
          <a:xfrm flipV="1">
            <a:off x="2386667" y="2114026"/>
            <a:ext cx="0" cy="33723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5C445-630E-4844-A4FB-4E2A453CCDDF}"/>
              </a:ext>
            </a:extLst>
          </p:cNvPr>
          <p:cNvCxnSpPr/>
          <p:nvPr/>
        </p:nvCxnSpPr>
        <p:spPr>
          <a:xfrm>
            <a:off x="1895911" y="211402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FFDEA0-B1B1-4FD8-A0A9-7B9ED2DDAAAA}"/>
              </a:ext>
            </a:extLst>
          </p:cNvPr>
          <p:cNvCxnSpPr/>
          <p:nvPr/>
        </p:nvCxnSpPr>
        <p:spPr>
          <a:xfrm>
            <a:off x="1895911" y="547101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36F07D-0E4D-4E77-8F12-C4F7B9BF1FBF}"/>
              </a:ext>
            </a:extLst>
          </p:cNvPr>
          <p:cNvSpPr txBox="1"/>
          <p:nvPr/>
        </p:nvSpPr>
        <p:spPr>
          <a:xfrm>
            <a:off x="2422298" y="2204983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Th(H)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6858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681</TotalTime>
  <Words>545</Words>
  <Application>Microsoft Office PowerPoint</Application>
  <PresentationFormat>화면 슬라이드 쇼(4:3)</PresentationFormat>
  <Paragraphs>156</Paragraphs>
  <Slides>19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Calibri Light</vt:lpstr>
      <vt:lpstr>Consolas</vt:lpstr>
      <vt:lpstr>Times New Roman</vt:lpstr>
      <vt:lpstr>테마1</vt:lpstr>
      <vt:lpstr>Office 테마</vt:lpstr>
      <vt:lpstr>Worksheet</vt:lpstr>
      <vt:lpstr>특정 소리로 스위치 조작 종합설계프로젝트 계획 발표</vt:lpstr>
      <vt:lpstr>목차</vt:lpstr>
      <vt:lpstr>아이디어</vt:lpstr>
      <vt:lpstr>소리 인식</vt:lpstr>
      <vt:lpstr>소리 인식 알고리즘(1): 구조</vt:lpstr>
      <vt:lpstr>소리 인식 알고리즘(1): 구조</vt:lpstr>
      <vt:lpstr>소리 인식 알고리즘(1): 구조</vt:lpstr>
      <vt:lpstr>소리 인식 알고리즘(1): 구조</vt:lpstr>
      <vt:lpstr>소리 인식 알고리즘(1): 구조</vt:lpstr>
      <vt:lpstr>소리 인식 알고리즘(1): 구조</vt:lpstr>
      <vt:lpstr>소리 인식 알고리즘(1): 구조</vt:lpstr>
      <vt:lpstr>소리 인식 알고리즘(2): 알고리즘</vt:lpstr>
      <vt:lpstr>소리 인식 알고리즘(3): 코드</vt:lpstr>
      <vt:lpstr>소리 인식 알고리즘(3): 변수</vt:lpstr>
      <vt:lpstr>소리 인식 알고리즘(3): 루프</vt:lpstr>
      <vt:lpstr>부품 목록</vt:lpstr>
      <vt:lpstr>계획</vt:lpstr>
      <vt:lpstr>참조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18</cp:revision>
  <dcterms:created xsi:type="dcterms:W3CDTF">2018-03-11T03:56:39Z</dcterms:created>
  <dcterms:modified xsi:type="dcterms:W3CDTF">2018-04-24T15:10:50Z</dcterms:modified>
</cp:coreProperties>
</file>