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86" r:id="rId6"/>
    <p:sldId id="317" r:id="rId7"/>
    <p:sldId id="323" r:id="rId8"/>
    <p:sldId id="336" r:id="rId9"/>
    <p:sldId id="335" r:id="rId10"/>
    <p:sldId id="270" r:id="rId11"/>
    <p:sldId id="284" r:id="rId12"/>
    <p:sldId id="33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4D049-A003-4BAE-98D7-0B5E45E27E23}" v="1401" dt="2018-04-29T16:04:38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FF6DB86B-C1A6-4A05-A0FD-9308921E323F}"/>
    <pc:docChg chg="undo redo custSel addSld delSld modSld sldOrd modMainMaster">
      <pc:chgData name="김경만" userId="8cab216f9b18b032" providerId="LiveId" clId="{FF6DB86B-C1A6-4A05-A0FD-9308921E323F}" dt="2018-04-08T06:33:19.321" v="10229"/>
      <pc:docMkLst>
        <pc:docMk/>
      </pc:docMkLst>
      <pc:sldChg chg="modSp">
        <pc:chgData name="김경만" userId="8cab216f9b18b032" providerId="LiveId" clId="{FF6DB86B-C1A6-4A05-A0FD-9308921E323F}" dt="2018-04-08T06:33:19.321" v="10229"/>
        <pc:sldMkLst>
          <pc:docMk/>
          <pc:sldMk cId="4280049772" sldId="256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4280049772" sldId="256"/>
            <ac:spMk id="3" creationId="{760F37D4-A0C2-4833-9AD3-C5046A27D0A9}"/>
          </ac:spMkLst>
        </pc:spChg>
      </pc:sldChg>
      <pc:sldChg chg="modSp">
        <pc:chgData name="김경만" userId="8cab216f9b18b032" providerId="LiveId" clId="{FF6DB86B-C1A6-4A05-A0FD-9308921E323F}" dt="2018-04-07T15:16:15.841" v="9548" actId="26606"/>
        <pc:sldMkLst>
          <pc:docMk/>
          <pc:sldMk cId="3610626440" sldId="257"/>
        </pc:sldMkLst>
        <pc:spChg chg="mod">
          <ac:chgData name="김경만" userId="8cab216f9b18b032" providerId="LiveId" clId="{FF6DB86B-C1A6-4A05-A0FD-9308921E323F}" dt="2018-04-07T15:16:15.841" v="9548" actId="26606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FF6DB86B-C1A6-4A05-A0FD-9308921E323F}" dt="2018-04-07T13:23:25.714" v="4943" actId="2710"/>
        <pc:sldMkLst>
          <pc:docMk/>
          <pc:sldMk cId="3659637210" sldId="258"/>
        </pc:sldMkLst>
        <pc:spChg chg="mod">
          <ac:chgData name="김경만" userId="8cab216f9b18b032" providerId="LiveId" clId="{FF6DB86B-C1A6-4A05-A0FD-9308921E323F}" dt="2018-04-07T13:23:25.714" v="4943" actId="2710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FF6DB86B-C1A6-4A05-A0FD-9308921E323F}" dt="2018-04-07T15:00:43.590" v="9033" actId="2710"/>
        <pc:sldMkLst>
          <pc:docMk/>
          <pc:sldMk cId="4138104215" sldId="270"/>
        </pc:sldMkLst>
        <pc:spChg chg="mod">
          <ac:chgData name="김경만" userId="8cab216f9b18b032" providerId="LiveId" clId="{FF6DB86B-C1A6-4A05-A0FD-9308921E323F}" dt="2018-04-07T15:00:43.590" v="9033" actId="2710"/>
          <ac:spMkLst>
            <pc:docMk/>
            <pc:sldMk cId="4138104215" sldId="270"/>
            <ac:spMk id="3" creationId="{5FBB3FCF-A8A5-4366-BA97-7BCF6D095996}"/>
          </ac:spMkLst>
        </pc:spChg>
        <pc:grpChg chg="mod">
          <ac:chgData name="김경만" userId="8cab216f9b18b032" providerId="LiveId" clId="{FF6DB86B-C1A6-4A05-A0FD-9308921E323F}" dt="2018-04-07T14:59:19.778" v="8808" actId="14100"/>
          <ac:grpSpMkLst>
            <pc:docMk/>
            <pc:sldMk cId="4138104215" sldId="270"/>
            <ac:grpSpMk id="8" creationId="{DB53BCB2-023F-429A-AF2E-096F7EC50CA3}"/>
          </ac:grpSpMkLst>
        </pc:grpChg>
      </pc:sldChg>
      <pc:sldChg chg="addSp delSp modSp">
        <pc:chgData name="김경만" userId="8cab216f9b18b032" providerId="LiveId" clId="{FF6DB86B-C1A6-4A05-A0FD-9308921E323F}" dt="2018-04-07T15:00:46.943" v="9035" actId="20577"/>
        <pc:sldMkLst>
          <pc:docMk/>
          <pc:sldMk cId="3011862248" sldId="284"/>
        </pc:sldMkLst>
        <pc:spChg chg="mod">
          <ac:chgData name="김경만" userId="8cab216f9b18b032" providerId="LiveId" clId="{FF6DB86B-C1A6-4A05-A0FD-9308921E323F}" dt="2018-04-07T15:00:46.943" v="9035" actId="20577"/>
          <ac:spMkLst>
            <pc:docMk/>
            <pc:sldMk cId="3011862248" sldId="284"/>
            <ac:spMk id="3" creationId="{5FBB3FCF-A8A5-4366-BA97-7BCF6D09599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4" creationId="{26B21210-BDF6-44C5-A5EC-6C7AFE85B82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5" creationId="{5F5DA408-64FA-46B1-ADAA-87845A23ADE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6" creationId="{841B6E5E-48DD-4457-8F88-C4BC8B8D3E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7" creationId="{1EA48CA8-1B4B-430C-A969-DADBA9962E9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8" creationId="{91F776DC-9E5F-4F56-9A98-CCEA96FB7E5A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9" creationId="{9A9D9C98-42E6-4485-96B6-69456375B18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0" creationId="{E751D189-923F-44D5-9655-1FEA5586CE1F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1" creationId="{EDC92933-C7F9-41F9-809E-7CD6473BB6B2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2" creationId="{04699306-7A8D-405B-866F-F4D72FC9C1F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3" creationId="{5313C897-CF8E-4935-BB52-0F9C2117B0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4" creationId="{F6DC3B8B-9DB9-4B5E-863B-0327BFF64AE7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5" creationId="{A1541768-043F-4A7E-B9C7-28325C161CC5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6" creationId="{5C2676F4-C488-49BA-AA2C-3E267BA610C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7" creationId="{B8274D23-E062-47DC-98E0-5D54BFFFCE8D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8" creationId="{7171885E-5524-4860-9D91-52DBFA379C01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9" creationId="{75A3CB31-62CE-4E37-BCF6-1A278D109016}"/>
          </ac:spMkLst>
        </pc:spChg>
      </pc:sldChg>
      <pc:sldChg chg="delSp modSp add">
        <pc:chgData name="김경만" userId="8cab216f9b18b032" providerId="LiveId" clId="{FF6DB86B-C1A6-4A05-A0FD-9308921E323F}" dt="2018-04-07T13:23:41.094" v="4957" actId="478"/>
        <pc:sldMkLst>
          <pc:docMk/>
          <pc:sldMk cId="3610567387" sldId="286"/>
        </pc:sldMkLst>
        <pc:spChg chg="mod">
          <ac:chgData name="김경만" userId="8cab216f9b18b032" providerId="LiveId" clId="{FF6DB86B-C1A6-4A05-A0FD-9308921E323F}" dt="2018-04-07T13:23:41.094" v="4957" actId="478"/>
          <ac:spMkLst>
            <pc:docMk/>
            <pc:sldMk cId="3610567387" sldId="286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3:23:29.683" v="4944" actId="2710"/>
          <ac:spMkLst>
            <pc:docMk/>
            <pc:sldMk cId="3610567387" sldId="286"/>
            <ac:spMk id="3" creationId="{4BBFDB0E-59AA-4CD9-B467-215FF0E260FA}"/>
          </ac:spMkLst>
        </pc:spChg>
        <pc:picChg chg="del">
          <ac:chgData name="김경만" userId="8cab216f9b18b032" providerId="LiveId" clId="{FF6DB86B-C1A6-4A05-A0FD-9308921E323F}" dt="2018-04-07T10:29:41.125" v="561" actId="478"/>
          <ac:picMkLst>
            <pc:docMk/>
            <pc:sldMk cId="3610567387" sldId="286"/>
            <ac:picMk id="7" creationId="{7F6896CB-385B-40BE-8209-792BF589F368}"/>
          </ac:picMkLst>
        </pc:picChg>
      </pc:sldChg>
      <pc:sldChg chg="addSp delSp modSp add">
        <pc:chgData name="김경만" userId="8cab216f9b18b032" providerId="LiveId" clId="{FF6DB86B-C1A6-4A05-A0FD-9308921E323F}" dt="2018-04-08T06:11:55.458" v="9873" actId="20577"/>
        <pc:sldMkLst>
          <pc:docMk/>
          <pc:sldMk cId="3543561439" sldId="317"/>
        </pc:sldMkLst>
        <pc:spChg chg="add mod">
          <ac:chgData name="김경만" userId="8cab216f9b18b032" providerId="LiveId" clId="{FF6DB86B-C1A6-4A05-A0FD-9308921E323F}" dt="2018-04-08T06:11:55.458" v="9873" actId="20577"/>
          <ac:spMkLst>
            <pc:docMk/>
            <pc:sldMk cId="3543561439" sldId="317"/>
            <ac:spMk id="3" creationId="{9CA12ED2-AEEA-4AD9-B4A7-D335CBC2375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5" creationId="{560FA0D3-98F9-47DE-AA0C-6260DE8306CF}"/>
          </ac:spMkLst>
        </pc:spChg>
        <pc:spChg chg="del">
          <ac:chgData name="김경만" userId="8cab216f9b18b032" providerId="LiveId" clId="{FF6DB86B-C1A6-4A05-A0FD-9308921E323F}" dt="2018-04-07T13:08:32.772" v="3950" actId="478"/>
          <ac:spMkLst>
            <pc:docMk/>
            <pc:sldMk cId="3543561439" sldId="317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10" creationId="{5DFB2356-96A1-4BAD-9D45-5A41D11FA320}"/>
          </ac:spMkLst>
        </pc:spChg>
        <pc:spChg chg="add del">
          <ac:chgData name="김경만" userId="8cab216f9b18b032" providerId="LiveId" clId="{FF6DB86B-C1A6-4A05-A0FD-9308921E323F}" dt="2018-04-07T12:58:02.881" v="3481" actId="20577"/>
          <ac:spMkLst>
            <pc:docMk/>
            <pc:sldMk cId="3543561439" sldId="317"/>
            <ac:spMk id="12" creationId="{57EDF1CF-2D2A-4BCE-AA15-A1BD051FF349}"/>
          </ac:spMkLst>
        </pc:spChg>
        <pc:spChg chg="add del mod">
          <ac:chgData name="김경만" userId="8cab216f9b18b032" providerId="LiveId" clId="{FF6DB86B-C1A6-4A05-A0FD-9308921E323F}" dt="2018-04-07T13:06:42.079" v="3820" actId="20577"/>
          <ac:spMkLst>
            <pc:docMk/>
            <pc:sldMk cId="3543561439" sldId="317"/>
            <ac:spMk id="15" creationId="{E04CD381-6E44-408A-8767-62BCEF5C4A2C}"/>
          </ac:spMkLst>
        </pc:spChg>
        <pc:spChg chg="add del mod">
          <ac:chgData name="김경만" userId="8cab216f9b18b032" providerId="LiveId" clId="{FF6DB86B-C1A6-4A05-A0FD-9308921E323F}" dt="2018-04-07T13:19:36.491" v="4618" actId="478"/>
          <ac:spMkLst>
            <pc:docMk/>
            <pc:sldMk cId="3543561439" sldId="317"/>
            <ac:spMk id="18" creationId="{EB7639A4-72CD-45E1-BA6F-3C40E6BDAB56}"/>
          </ac:spMkLst>
        </pc:spChg>
        <pc:spChg chg="add mod">
          <ac:chgData name="김경만" userId="8cab216f9b18b032" providerId="LiveId" clId="{FF6DB86B-C1A6-4A05-A0FD-9308921E323F}" dt="2018-04-07T13:13:58.081" v="4051" actId="1076"/>
          <ac:spMkLst>
            <pc:docMk/>
            <pc:sldMk cId="3543561439" sldId="317"/>
            <ac:spMk id="27" creationId="{3ACF6D93-AE02-4B61-80F7-A71562869B8B}"/>
          </ac:spMkLst>
        </pc:spChg>
        <pc:spChg chg="add mod">
          <ac:chgData name="김경만" userId="8cab216f9b18b032" providerId="LiveId" clId="{FF6DB86B-C1A6-4A05-A0FD-9308921E323F}" dt="2018-04-07T13:21:55.640" v="4782" actId="1037"/>
          <ac:spMkLst>
            <pc:docMk/>
            <pc:sldMk cId="3543561439" sldId="317"/>
            <ac:spMk id="28" creationId="{F655B909-2A0A-43F8-84AE-A3E2C3B04B16}"/>
          </ac:spMkLst>
        </pc:spChg>
        <pc:spChg chg="add mod">
          <ac:chgData name="김경만" userId="8cab216f9b18b032" providerId="LiveId" clId="{FF6DB86B-C1A6-4A05-A0FD-9308921E323F}" dt="2018-04-07T13:21:30.331" v="4760" actId="1035"/>
          <ac:spMkLst>
            <pc:docMk/>
            <pc:sldMk cId="3543561439" sldId="317"/>
            <ac:spMk id="30" creationId="{2E1C9D52-3E37-4205-84B2-A806471BC432}"/>
          </ac:spMkLst>
        </pc:spChg>
        <pc:grpChg chg="add mod">
          <ac:chgData name="김경만" userId="8cab216f9b18b032" providerId="LiveId" clId="{FF6DB86B-C1A6-4A05-A0FD-9308921E323F}" dt="2018-04-07T13:13:28.700" v="4041" actId="14100"/>
          <ac:grpSpMkLst>
            <pc:docMk/>
            <pc:sldMk cId="3543561439" sldId="317"/>
            <ac:grpSpMk id="22" creationId="{AA72BCE5-118D-4AED-8979-AEC3BCD0EC48}"/>
          </ac:grpSpMkLst>
        </pc:grpChg>
        <pc:grpChg chg="add mod">
          <ac:chgData name="김경만" userId="8cab216f9b18b032" providerId="LiveId" clId="{FF6DB86B-C1A6-4A05-A0FD-9308921E323F}" dt="2018-04-07T13:21:55.640" v="4782" actId="1037"/>
          <ac:grpSpMkLst>
            <pc:docMk/>
            <pc:sldMk cId="3543561439" sldId="317"/>
            <ac:grpSpMk id="26" creationId="{516237B9-F1A7-4C1C-9A8A-B4C23BDB16FC}"/>
          </ac:grpSpMkLst>
        </pc:grpChg>
        <pc:picChg chg="del mod">
          <ac:chgData name="김경만" userId="8cab216f9b18b032" providerId="LiveId" clId="{FF6DB86B-C1A6-4A05-A0FD-9308921E323F}" dt="2018-04-07T13:06:37.014" v="3817" actId="478"/>
          <ac:picMkLst>
            <pc:docMk/>
            <pc:sldMk cId="3543561439" sldId="317"/>
            <ac:picMk id="7" creationId="{5EA47AF8-3F97-4702-AFE4-508E864458D7}"/>
          </ac:picMkLst>
        </pc:picChg>
        <pc:picChg chg="add del mod">
          <ac:chgData name="김경만" userId="8cab216f9b18b032" providerId="LiveId" clId="{FF6DB86B-C1A6-4A05-A0FD-9308921E323F}" dt="2018-04-07T13:06:41.572" v="3819" actId="20577"/>
          <ac:picMkLst>
            <pc:docMk/>
            <pc:sldMk cId="3543561439" sldId="317"/>
            <ac:picMk id="13" creationId="{E1C68280-7D35-4AE3-97E7-6D07F4BA640B}"/>
          </ac:picMkLst>
        </pc:picChg>
        <pc:picChg chg="add del">
          <ac:chgData name="김경만" userId="8cab216f9b18b032" providerId="LiveId" clId="{FF6DB86B-C1A6-4A05-A0FD-9308921E323F}" dt="2018-04-07T13:06:25.829" v="3815" actId="20577"/>
          <ac:picMkLst>
            <pc:docMk/>
            <pc:sldMk cId="3543561439" sldId="317"/>
            <ac:picMk id="14" creationId="{D55938A2-3CA3-439A-96F5-1A88EF6703FB}"/>
          </ac:picMkLst>
        </pc:picChg>
        <pc:picChg chg="add">
          <ac:chgData name="김경만" userId="8cab216f9b18b032" providerId="LiveId" clId="{FF6DB86B-C1A6-4A05-A0FD-9308921E323F}" dt="2018-04-07T13:06:37.566" v="3818" actId="20577"/>
          <ac:picMkLst>
            <pc:docMk/>
            <pc:sldMk cId="3543561439" sldId="317"/>
            <ac:picMk id="16" creationId="{94ECFAD8-0DA3-478F-A028-C8A70AAA5C30}"/>
          </ac:picMkLst>
        </pc:picChg>
        <pc:picChg chg="add mod">
          <ac:chgData name="김경만" userId="8cab216f9b18b032" providerId="LiveId" clId="{FF6DB86B-C1A6-4A05-A0FD-9308921E323F}" dt="2018-04-07T13:13:55.320" v="4050" actId="1076"/>
          <ac:picMkLst>
            <pc:docMk/>
            <pc:sldMk cId="3543561439" sldId="317"/>
            <ac:picMk id="17" creationId="{C3F5EB2B-D5BF-4068-AA76-4511867DA9AC}"/>
          </ac:picMkLst>
        </pc:pic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8" creationId="{5A47AE25-1534-48B1-8F8E-BDCC8D665C8B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9" creationId="{C621773C-192E-4109-9AF4-AD1A62D56DB4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11" creationId="{12BB2A2A-6D77-45BF-855F-E5D85759070A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19" creationId="{71C3978A-4A79-42A6-BDD2-46C74B0327F3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0" creationId="{777AA56A-38BF-4F67-B5A4-3BF6F5EF5E08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1" creationId="{4DC08ABF-5BEC-4A02-BE56-69E3357D8A39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3" creationId="{67340D76-48F6-4307-BCB6-8A6A10043E7B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4" creationId="{39DCAAAA-6389-420C-8E39-FDF2112AA7F2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5" creationId="{FC31761D-B4D5-4CE2-B2F6-5B74A2D83F42}"/>
          </ac:cxnSpMkLst>
        </pc:cxnChg>
        <pc:cxnChg chg="add mod">
          <ac:chgData name="김경만" userId="8cab216f9b18b032" providerId="LiveId" clId="{FF6DB86B-C1A6-4A05-A0FD-9308921E323F}" dt="2018-04-07T13:21:30.331" v="4760" actId="1035"/>
          <ac:cxnSpMkLst>
            <pc:docMk/>
            <pc:sldMk cId="3543561439" sldId="317"/>
            <ac:cxnSpMk id="29" creationId="{CFE6F12F-58C8-4C26-92D0-5AD682E7169C}"/>
          </ac:cxnSpMkLst>
        </pc:cxnChg>
        <pc:cxnChg chg="add mod">
          <ac:chgData name="김경만" userId="8cab216f9b18b032" providerId="LiveId" clId="{FF6DB86B-C1A6-4A05-A0FD-9308921E323F}" dt="2018-04-07T13:21:42.133" v="4764" actId="14100"/>
          <ac:cxnSpMkLst>
            <pc:docMk/>
            <pc:sldMk cId="3543561439" sldId="317"/>
            <ac:cxnSpMk id="32" creationId="{3EBDE7F1-8B7E-48C0-A22D-7F75449A6251}"/>
          </ac:cxnSpMkLst>
        </pc:cxnChg>
        <pc:cxnChg chg="add mod">
          <ac:chgData name="김경만" userId="8cab216f9b18b032" providerId="LiveId" clId="{FF6DB86B-C1A6-4A05-A0FD-9308921E323F}" dt="2018-04-07T13:21:45.015" v="4766" actId="1076"/>
          <ac:cxnSpMkLst>
            <pc:docMk/>
            <pc:sldMk cId="3543561439" sldId="317"/>
            <ac:cxnSpMk id="35" creationId="{1F49CF20-991C-4DE4-8539-D73E97E4B531}"/>
          </ac:cxnSpMkLst>
        </pc:cxnChg>
      </pc:sldChg>
      <pc:sldChg chg="addSp delSp modSp add ord">
        <pc:chgData name="김경만" userId="8cab216f9b18b032" providerId="LiveId" clId="{FF6DB86B-C1A6-4A05-A0FD-9308921E323F}" dt="2018-04-08T06:14:39.485" v="9916" actId="20577"/>
        <pc:sldMkLst>
          <pc:docMk/>
          <pc:sldMk cId="593958475" sldId="323"/>
        </pc:sldMkLst>
        <pc:spChg chg="add mod">
          <ac:chgData name="김경만" userId="8cab216f9b18b032" providerId="LiveId" clId="{FF6DB86B-C1A6-4A05-A0FD-9308921E323F}" dt="2018-04-08T06:14:39.485" v="9916" actId="20577"/>
          <ac:spMkLst>
            <pc:docMk/>
            <pc:sldMk cId="593958475" sldId="323"/>
            <ac:spMk id="4" creationId="{17C8FB4E-BC48-4757-A283-0B2E396F81A0}"/>
          </ac:spMkLst>
        </pc:spChg>
        <pc:spChg chg="add del">
          <ac:chgData name="김경만" userId="8cab216f9b18b032" providerId="LiveId" clId="{FF6DB86B-C1A6-4A05-A0FD-9308921E323F}" dt="2018-04-08T06:14:31.359" v="9912" actId="20577"/>
          <ac:spMkLst>
            <pc:docMk/>
            <pc:sldMk cId="593958475" sldId="323"/>
            <ac:spMk id="5" creationId="{213A2F20-574E-410A-BD5E-2DF1B305B1C2}"/>
          </ac:spMkLst>
        </pc:spChg>
        <pc:spChg chg="mod">
          <ac:chgData name="김경만" userId="8cab216f9b18b032" providerId="LiveId" clId="{FF6DB86B-C1A6-4A05-A0FD-9308921E323F}" dt="2018-04-07T14:11:13.231" v="7991" actId="20577"/>
          <ac:spMkLst>
            <pc:docMk/>
            <pc:sldMk cId="593958475" sldId="323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3" creationId="{3E947BD0-8CF7-46F5-B82E-D82307594094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4" creationId="{555F5FA8-7CDD-4DE3-84F4-D3EB2E9C9BB8}"/>
          </ac:spMkLst>
        </pc:spChg>
        <pc:picChg chg="del">
          <ac:chgData name="김경만" userId="8cab216f9b18b032" providerId="LiveId" clId="{FF6DB86B-C1A6-4A05-A0FD-9308921E323F}" dt="2018-04-07T13:24:20.647" v="4964" actId="478"/>
          <ac:picMkLst>
            <pc:docMk/>
            <pc:sldMk cId="593958475" sldId="323"/>
            <ac:picMk id="7" creationId="{5EA47AF8-3F97-4702-AFE4-508E864458D7}"/>
          </ac:picMkLst>
        </pc:pic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0" creationId="{D9AD1D59-E8AD-431E-AD40-3011670CA115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1" creationId="{1C77E914-2A33-419B-8399-7C1346790D2D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2" creationId="{0F38D445-075D-4ADC-8475-569B538366D1}"/>
          </ac:cxnSpMkLst>
        </pc:cxnChg>
      </pc:sldChg>
      <pc:sldChg chg="addSp delSp modSp add mod setBg">
        <pc:chgData name="김경만" userId="8cab216f9b18b032" providerId="LiveId" clId="{FF6DB86B-C1A6-4A05-A0FD-9308921E323F}" dt="2018-04-08T06:18:40.009" v="10134" actId="20577"/>
        <pc:sldMkLst>
          <pc:docMk/>
          <pc:sldMk cId="185202338" sldId="333"/>
        </pc:sldMkLst>
        <pc:spChg chg="mod">
          <ac:chgData name="김경만" userId="8cab216f9b18b032" providerId="LiveId" clId="{FF6DB86B-C1A6-4A05-A0FD-9308921E323F}" dt="2018-04-08T06:18:40.009" v="10134" actId="20577"/>
          <ac:spMkLst>
            <pc:docMk/>
            <pc:sldMk cId="185202338" sldId="333"/>
            <ac:spMk id="2" creationId="{02BD0D8A-9D68-4B72-B091-43D80B1453E7}"/>
          </ac:spMkLst>
        </pc:spChg>
        <pc:spChg chg="del mod">
          <ac:chgData name="김경만" userId="8cab216f9b18b032" providerId="LiveId" clId="{FF6DB86B-C1A6-4A05-A0FD-9308921E323F}" dt="2018-04-07T15:15:29.524" v="9532" actId="26606"/>
          <ac:spMkLst>
            <pc:docMk/>
            <pc:sldMk cId="185202338" sldId="333"/>
            <ac:spMk id="3" creationId="{5FBB3FCF-A8A5-4366-BA97-7BCF6D095996}"/>
          </ac:spMkLst>
        </pc:spChg>
        <pc:spChg chg="add mo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4" creationId="{4FCAE68E-7D24-4CF9-AC19-0644BF089C7A}"/>
          </ac:spMkLst>
        </pc:spChg>
        <pc:spChg chg="ad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6" creationId="{6F9EB9F2-07E2-4D64-BBD8-BB5B217F1218}"/>
          </ac:spMkLst>
        </pc:spChg>
        <pc:spChg chg="add del">
          <ac:chgData name="김경만" userId="8cab216f9b18b032" providerId="LiveId" clId="{FF6DB86B-C1A6-4A05-A0FD-9308921E323F}" dt="2018-04-07T15:16:14.263" v="9546" actId="26606"/>
          <ac:spMkLst>
            <pc:docMk/>
            <pc:sldMk cId="185202338" sldId="333"/>
            <ac:spMk id="9" creationId="{6F9EB9F2-07E2-4D64-BBD8-BB5B217F1218}"/>
          </ac:spMkLst>
        </pc:spChg>
        <pc:cxnChg chg="add">
          <ac:chgData name="김경만" userId="8cab216f9b18b032" providerId="LiveId" clId="{FF6DB86B-C1A6-4A05-A0FD-9308921E323F}" dt="2018-04-07T15:16:25.306" v="9549" actId="26606"/>
          <ac:cxnSpMkLst>
            <pc:docMk/>
            <pc:sldMk cId="185202338" sldId="333"/>
            <ac:cxnSpMk id="7" creationId="{F0C57C7C-DFE9-4A1E-B7A9-DF40E63366BB}"/>
          </ac:cxnSpMkLst>
        </pc:cxnChg>
        <pc:cxnChg chg="add del">
          <ac:chgData name="김경만" userId="8cab216f9b18b032" providerId="LiveId" clId="{FF6DB86B-C1A6-4A05-A0FD-9308921E323F}" dt="2018-04-07T15:16:14.263" v="9546" actId="26606"/>
          <ac:cxnSpMkLst>
            <pc:docMk/>
            <pc:sldMk cId="185202338" sldId="333"/>
            <ac:cxnSpMk id="11" creationId="{F0C57C7C-DFE9-4A1E-B7A9-DF40E63366BB}"/>
          </ac:cxnSpMkLst>
        </pc:cxnChg>
      </pc:sldChg>
      <pc:sldMasterChg chg="modSldLayout">
        <pc:chgData name="김경만" userId="8cab216f9b18b032" providerId="LiveId" clId="{FF6DB86B-C1A6-4A05-A0FD-9308921E323F}" dt="2018-04-08T06:33:19.321" v="10229"/>
        <pc:sldMasterMkLst>
          <pc:docMk/>
          <pc:sldMasterMk cId="3767968628" sldId="2147483660"/>
        </pc:sldMasterMkLst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 actId="403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 actId="404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 actId="404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 actId="404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9A7F331A-3E1E-4CF7-8C2A-49F4D130F88A}"/>
    <pc:docChg chg="undo redo custSel addSld delSld modSld sldOrd">
      <pc:chgData name="김경만" userId="8cab216f9b18b032" providerId="LiveId" clId="{9A7F331A-3E1E-4CF7-8C2A-49F4D130F88A}" dt="2018-04-24T15:10:47.655" v="299"/>
      <pc:docMkLst>
        <pc:docMk/>
      </pc:docMkLst>
      <pc:sldChg chg="modSp">
        <pc:chgData name="김경만" userId="8cab216f9b18b032" providerId="LiveId" clId="{9A7F331A-3E1E-4CF7-8C2A-49F4D130F88A}" dt="2018-04-24T15:01:40.706" v="40" actId="20577"/>
        <pc:sldMkLst>
          <pc:docMk/>
          <pc:sldMk cId="3610626440" sldId="257"/>
        </pc:sldMkLst>
        <pc:spChg chg="mod">
          <ac:chgData name="김경만" userId="8cab216f9b18b032" providerId="LiveId" clId="{9A7F331A-3E1E-4CF7-8C2A-49F4D130F88A}" dt="2018-04-24T15:01:40.706" v="40" actId="20577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9A7F331A-3E1E-4CF7-8C2A-49F4D130F88A}" dt="2018-04-24T15:02:25.471" v="91"/>
        <pc:sldMkLst>
          <pc:docMk/>
          <pc:sldMk cId="4138104215" sldId="270"/>
        </pc:sldMkLst>
        <pc:spChg chg="mod">
          <ac:chgData name="김경만" userId="8cab216f9b18b032" providerId="LiveId" clId="{9A7F331A-3E1E-4CF7-8C2A-49F4D130F88A}" dt="2018-04-24T15:02:25.471" v="91"/>
          <ac:spMkLst>
            <pc:docMk/>
            <pc:sldMk cId="4138104215" sldId="270"/>
            <ac:spMk id="3" creationId="{5FBB3FCF-A8A5-4366-BA97-7BCF6D095996}"/>
          </ac:spMkLst>
        </pc:spChg>
      </pc:sldChg>
      <pc:sldChg chg="modSp">
        <pc:chgData name="김경만" userId="8cab216f9b18b032" providerId="LiveId" clId="{9A7F331A-3E1E-4CF7-8C2A-49F4D130F88A}" dt="2018-04-24T15:10:26.493" v="255"/>
        <pc:sldMkLst>
          <pc:docMk/>
          <pc:sldMk cId="3543561439" sldId="317"/>
        </pc:sldMkLst>
        <pc:spChg chg="mod">
          <ac:chgData name="김경만" userId="8cab216f9b18b032" providerId="LiveId" clId="{9A7F331A-3E1E-4CF7-8C2A-49F4D130F88A}" dt="2018-04-24T15:10:26.493" v="255"/>
          <ac:spMkLst>
            <pc:docMk/>
            <pc:sldMk cId="3543561439" sldId="317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31.425" v="278"/>
        <pc:sldMkLst>
          <pc:docMk/>
          <pc:sldMk cId="593958475" sldId="323"/>
        </pc:sldMkLst>
        <pc:spChg chg="mod">
          <ac:chgData name="김경만" userId="8cab216f9b18b032" providerId="LiveId" clId="{9A7F331A-3E1E-4CF7-8C2A-49F4D130F88A}" dt="2018-04-24T15:10:31.425" v="278"/>
          <ac:spMkLst>
            <pc:docMk/>
            <pc:sldMk cId="593958475" sldId="323"/>
            <ac:spMk id="2" creationId="{2EB2F3ED-2C91-4EFF-B792-F31133D1C823}"/>
          </ac:spMkLst>
        </pc:spChg>
        <pc:spChg chg="mod">
          <ac:chgData name="김경만" userId="8cab216f9b18b032" providerId="LiveId" clId="{9A7F331A-3E1E-4CF7-8C2A-49F4D130F88A}" dt="2018-04-24T15:05:41.488" v="151" actId="27636"/>
          <ac:spMkLst>
            <pc:docMk/>
            <pc:sldMk cId="593958475" sldId="323"/>
            <ac:spMk id="4" creationId="{17C8FB4E-BC48-4757-A283-0B2E396F81A0}"/>
          </ac:spMkLst>
        </pc:spChg>
      </pc:sldChg>
      <pc:sldChg chg="modSp add ord">
        <pc:chgData name="김경만" userId="8cab216f9b18b032" providerId="LiveId" clId="{9A7F331A-3E1E-4CF7-8C2A-49F4D130F88A}" dt="2018-04-24T15:10:47.655" v="299"/>
        <pc:sldMkLst>
          <pc:docMk/>
          <pc:sldMk cId="2917543705" sldId="335"/>
        </pc:sldMkLst>
        <pc:spChg chg="mod">
          <ac:chgData name="김경만" userId="8cab216f9b18b032" providerId="LiveId" clId="{9A7F331A-3E1E-4CF7-8C2A-49F4D130F88A}" dt="2018-04-24T15:10:47.655" v="299"/>
          <ac:spMkLst>
            <pc:docMk/>
            <pc:sldMk cId="2917543705" sldId="335"/>
            <ac:spMk id="2" creationId="{2EB2F3ED-2C91-4EFF-B792-F31133D1C823}"/>
          </ac:spMkLst>
        </pc:spChg>
        <pc:spChg chg="mod">
          <ac:chgData name="김경만" userId="8cab216f9b18b032" providerId="LiveId" clId="{9A7F331A-3E1E-4CF7-8C2A-49F4D130F88A}" dt="2018-04-24T15:06:45.162" v="169" actId="27636"/>
          <ac:spMkLst>
            <pc:docMk/>
            <pc:sldMk cId="2917543705" sldId="335"/>
            <ac:spMk id="4" creationId="{17C8FB4E-BC48-4757-A283-0B2E396F81A0}"/>
          </ac:spMkLst>
        </pc:spChg>
      </pc:sldChg>
    </pc:docChg>
  </pc:docChgLst>
  <pc:docChgLst>
    <pc:chgData name="김경만" userId="8cab216f9b18b032" providerId="LiveId" clId="{C114D049-A003-4BAE-98D7-0B5E45E27E23}"/>
    <pc:docChg chg="undo redo custSel addSld delSld modSld">
      <pc:chgData name="김경만" userId="8cab216f9b18b032" providerId="LiveId" clId="{C114D049-A003-4BAE-98D7-0B5E45E27E23}" dt="2018-04-29T16:04:38.222" v="1393" actId="2696"/>
      <pc:docMkLst>
        <pc:docMk/>
      </pc:docMkLst>
      <pc:sldChg chg="modSp">
        <pc:chgData name="김경만" userId="8cab216f9b18b032" providerId="LiveId" clId="{C114D049-A003-4BAE-98D7-0B5E45E27E23}" dt="2018-04-29T14:03:30.610" v="0" actId="20577"/>
        <pc:sldMkLst>
          <pc:docMk/>
          <pc:sldMk cId="4280049772" sldId="256"/>
        </pc:sldMkLst>
        <pc:spChg chg="mod">
          <ac:chgData name="김경만" userId="8cab216f9b18b032" providerId="LiveId" clId="{C114D049-A003-4BAE-98D7-0B5E45E27E23}" dt="2018-04-29T14:03:30.610" v="0" actId="20577"/>
          <ac:spMkLst>
            <pc:docMk/>
            <pc:sldMk cId="4280049772" sldId="256"/>
            <ac:spMk id="3" creationId="{760F37D4-A0C2-4833-9AD3-C5046A27D0A9}"/>
          </ac:spMkLst>
        </pc:spChg>
      </pc:sldChg>
      <pc:sldChg chg="modSp">
        <pc:chgData name="김경만" userId="8cab216f9b18b032" providerId="LiveId" clId="{C114D049-A003-4BAE-98D7-0B5E45E27E23}" dt="2018-04-29T14:07:04.843" v="8"/>
        <pc:sldMkLst>
          <pc:docMk/>
          <pc:sldMk cId="3610626440" sldId="257"/>
        </pc:sldMkLst>
        <pc:spChg chg="mod">
          <ac:chgData name="김경만" userId="8cab216f9b18b032" providerId="LiveId" clId="{C114D049-A003-4BAE-98D7-0B5E45E27E23}" dt="2018-04-29T14:07:04.843" v="8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C114D049-A003-4BAE-98D7-0B5E45E27E23}" dt="2018-04-29T14:17:00.875" v="251" actId="20577"/>
        <pc:sldMkLst>
          <pc:docMk/>
          <pc:sldMk cId="4138104215" sldId="270"/>
        </pc:sldMkLst>
        <pc:spChg chg="mod">
          <ac:chgData name="김경만" userId="8cab216f9b18b032" providerId="LiveId" clId="{C114D049-A003-4BAE-98D7-0B5E45E27E23}" dt="2018-04-29T14:17:00.875" v="251" actId="20577"/>
          <ac:spMkLst>
            <pc:docMk/>
            <pc:sldMk cId="4138104215" sldId="270"/>
            <ac:spMk id="3" creationId="{5FBB3FCF-A8A5-4366-BA97-7BCF6D095996}"/>
          </ac:spMkLst>
        </pc:spChg>
      </pc:sldChg>
      <pc:sldChg chg="modSp">
        <pc:chgData name="김경만" userId="8cab216f9b18b032" providerId="LiveId" clId="{C114D049-A003-4BAE-98D7-0B5E45E27E23}" dt="2018-04-29T15:38:36.858" v="656" actId="404"/>
        <pc:sldMkLst>
          <pc:docMk/>
          <pc:sldMk cId="3011862248" sldId="284"/>
        </pc:sldMkLst>
        <pc:spChg chg="mod">
          <ac:chgData name="김경만" userId="8cab216f9b18b032" providerId="LiveId" clId="{C114D049-A003-4BAE-98D7-0B5E45E27E23}" dt="2018-04-29T15:38:36.858" v="656" actId="404"/>
          <ac:spMkLst>
            <pc:docMk/>
            <pc:sldMk cId="3011862248" sldId="284"/>
            <ac:spMk id="3" creationId="{5FBB3FCF-A8A5-4366-BA97-7BCF6D095996}"/>
          </ac:spMkLst>
        </pc:spChg>
      </pc:sldChg>
      <pc:sldChg chg="del">
        <pc:chgData name="김경만" userId="8cab216f9b18b032" providerId="LiveId" clId="{C114D049-A003-4BAE-98D7-0B5E45E27E23}" dt="2018-04-29T14:07:12.400" v="10" actId="2696"/>
        <pc:sldMkLst>
          <pc:docMk/>
          <pc:sldMk cId="2090455089" sldId="291"/>
        </pc:sldMkLst>
      </pc:sldChg>
      <pc:sldChg chg="del">
        <pc:chgData name="김경만" userId="8cab216f9b18b032" providerId="LiveId" clId="{C114D049-A003-4BAE-98D7-0B5E45E27E23}" dt="2018-04-29T14:07:12.415" v="11" actId="2696"/>
        <pc:sldMkLst>
          <pc:docMk/>
          <pc:sldMk cId="3482171403" sldId="292"/>
        </pc:sldMkLst>
      </pc:sldChg>
      <pc:sldChg chg="addSp delSp modSp">
        <pc:chgData name="김경만" userId="8cab216f9b18b032" providerId="LiveId" clId="{C114D049-A003-4BAE-98D7-0B5E45E27E23}" dt="2018-04-29T15:35:33.431" v="545" actId="20577"/>
        <pc:sldMkLst>
          <pc:docMk/>
          <pc:sldMk cId="3543561439" sldId="317"/>
        </pc:sldMkLst>
        <pc:spChg chg="mod">
          <ac:chgData name="김경만" userId="8cab216f9b18b032" providerId="LiveId" clId="{C114D049-A003-4BAE-98D7-0B5E45E27E23}" dt="2018-04-29T14:07:19.663" v="22" actId="20577"/>
          <ac:spMkLst>
            <pc:docMk/>
            <pc:sldMk cId="3543561439" sldId="317"/>
            <ac:spMk id="2" creationId="{2EB2F3ED-2C91-4EFF-B792-F31133D1C823}"/>
          </ac:spMkLst>
        </pc:spChg>
        <pc:spChg chg="mod">
          <ac:chgData name="김경만" userId="8cab216f9b18b032" providerId="LiveId" clId="{C114D049-A003-4BAE-98D7-0B5E45E27E23}" dt="2018-04-29T15:35:33.431" v="545" actId="20577"/>
          <ac:spMkLst>
            <pc:docMk/>
            <pc:sldMk cId="3543561439" sldId="317"/>
            <ac:spMk id="3" creationId="{9CA12ED2-AEEA-4AD9-B4A7-D335CBC23750}"/>
          </ac:spMkLst>
        </pc:spChg>
        <pc:picChg chg="mod">
          <ac:chgData name="김경만" userId="8cab216f9b18b032" providerId="LiveId" clId="{C114D049-A003-4BAE-98D7-0B5E45E27E23}" dt="2018-04-29T14:10:25.170" v="40" actId="14826"/>
          <ac:picMkLst>
            <pc:docMk/>
            <pc:sldMk cId="3543561439" sldId="317"/>
            <ac:picMk id="17" creationId="{C3F5EB2B-D5BF-4068-AA76-4511867DA9AC}"/>
          </ac:picMkLst>
        </pc:picChg>
        <pc:picChg chg="add del">
          <ac:chgData name="김경만" userId="8cab216f9b18b032" providerId="LiveId" clId="{C114D049-A003-4BAE-98D7-0B5E45E27E23}" dt="2018-04-29T14:10:22.760" v="39"/>
          <ac:picMkLst>
            <pc:docMk/>
            <pc:sldMk cId="3543561439" sldId="317"/>
            <ac:picMk id="31" creationId="{337E77DB-0943-4D93-B092-4CE079580DD8}"/>
          </ac:picMkLst>
        </pc:picChg>
      </pc:sldChg>
      <pc:sldChg chg="del">
        <pc:chgData name="김경만" userId="8cab216f9b18b032" providerId="LiveId" clId="{C114D049-A003-4BAE-98D7-0B5E45E27E23}" dt="2018-04-29T14:07:12.384" v="9" actId="2696"/>
        <pc:sldMkLst>
          <pc:docMk/>
          <pc:sldMk cId="2342345911" sldId="318"/>
        </pc:sldMkLst>
      </pc:sldChg>
      <pc:sldChg chg="del">
        <pc:chgData name="김경만" userId="8cab216f9b18b032" providerId="LiveId" clId="{C114D049-A003-4BAE-98D7-0B5E45E27E23}" dt="2018-04-29T14:07:12.431" v="12" actId="2696"/>
        <pc:sldMkLst>
          <pc:docMk/>
          <pc:sldMk cId="2793140746" sldId="319"/>
        </pc:sldMkLst>
      </pc:sldChg>
      <pc:sldChg chg="del">
        <pc:chgData name="김경만" userId="8cab216f9b18b032" providerId="LiveId" clId="{C114D049-A003-4BAE-98D7-0B5E45E27E23}" dt="2018-04-29T14:07:12.447" v="14" actId="2696"/>
        <pc:sldMkLst>
          <pc:docMk/>
          <pc:sldMk cId="1311001761" sldId="320"/>
        </pc:sldMkLst>
      </pc:sldChg>
      <pc:sldChg chg="del">
        <pc:chgData name="김경만" userId="8cab216f9b18b032" providerId="LiveId" clId="{C114D049-A003-4BAE-98D7-0B5E45E27E23}" dt="2018-04-29T14:07:12.447" v="13" actId="2696"/>
        <pc:sldMkLst>
          <pc:docMk/>
          <pc:sldMk cId="774668589" sldId="321"/>
        </pc:sldMkLst>
      </pc:sldChg>
      <pc:sldChg chg="del">
        <pc:chgData name="김경만" userId="8cab216f9b18b032" providerId="LiveId" clId="{C114D049-A003-4BAE-98D7-0B5E45E27E23}" dt="2018-04-29T14:07:12.478" v="15" actId="2696"/>
        <pc:sldMkLst>
          <pc:docMk/>
          <pc:sldMk cId="2090699932" sldId="322"/>
        </pc:sldMkLst>
      </pc:sldChg>
      <pc:sldChg chg="addSp delSp modSp">
        <pc:chgData name="김경만" userId="8cab216f9b18b032" providerId="LiveId" clId="{C114D049-A003-4BAE-98D7-0B5E45E27E23}" dt="2018-04-29T15:59:17.515" v="1027" actId="13926"/>
        <pc:sldMkLst>
          <pc:docMk/>
          <pc:sldMk cId="593958475" sldId="323"/>
        </pc:sldMkLst>
        <pc:spChg chg="mod">
          <ac:chgData name="김경만" userId="8cab216f9b18b032" providerId="LiveId" clId="{C114D049-A003-4BAE-98D7-0B5E45E27E23}" dt="2018-04-29T14:07:24.210" v="24" actId="20577"/>
          <ac:spMkLst>
            <pc:docMk/>
            <pc:sldMk cId="593958475" sldId="323"/>
            <ac:spMk id="2" creationId="{2EB2F3ED-2C91-4EFF-B792-F31133D1C823}"/>
          </ac:spMkLst>
        </pc:spChg>
        <pc:spChg chg="mod">
          <ac:chgData name="김경만" userId="8cab216f9b18b032" providerId="LiveId" clId="{C114D049-A003-4BAE-98D7-0B5E45E27E23}" dt="2018-04-29T15:59:17.515" v="1027" actId="13926"/>
          <ac:spMkLst>
            <pc:docMk/>
            <pc:sldMk cId="593958475" sldId="323"/>
            <ac:spMk id="4" creationId="{17C8FB4E-BC48-4757-A283-0B2E396F81A0}"/>
          </ac:spMkLst>
        </pc:spChg>
        <pc:spChg chg="add mod">
          <ac:chgData name="김경만" userId="8cab216f9b18b032" providerId="LiveId" clId="{C114D049-A003-4BAE-98D7-0B5E45E27E23}" dt="2018-04-29T15:37:09.126" v="607" actId="1076"/>
          <ac:spMkLst>
            <pc:docMk/>
            <pc:sldMk cId="593958475" sldId="323"/>
            <ac:spMk id="5" creationId="{2F7F7B46-30A8-49F6-95B1-CBEB1E8BD1BE}"/>
          </ac:spMkLst>
        </pc:spChg>
        <pc:spChg chg="del">
          <ac:chgData name="김경만" userId="8cab216f9b18b032" providerId="LiveId" clId="{C114D049-A003-4BAE-98D7-0B5E45E27E23}" dt="2018-04-29T14:16:51.357" v="245" actId="478"/>
          <ac:spMkLst>
            <pc:docMk/>
            <pc:sldMk cId="593958475" sldId="323"/>
            <ac:spMk id="6" creationId="{A00576CF-E72B-42E1-B958-C8B5E8BE1230}"/>
          </ac:spMkLst>
        </pc:spChg>
      </pc:sldChg>
      <pc:sldChg chg="del">
        <pc:chgData name="김경만" userId="8cab216f9b18b032" providerId="LiveId" clId="{C114D049-A003-4BAE-98D7-0B5E45E27E23}" dt="2018-04-29T14:09:33.658" v="29" actId="2696"/>
        <pc:sldMkLst>
          <pc:docMk/>
          <pc:sldMk cId="4114764738" sldId="328"/>
        </pc:sldMkLst>
      </pc:sldChg>
      <pc:sldChg chg="delSp modSp del">
        <pc:chgData name="김경만" userId="8cab216f9b18b032" providerId="LiveId" clId="{C114D049-A003-4BAE-98D7-0B5E45E27E23}" dt="2018-04-29T15:35:53.618" v="546" actId="2696"/>
        <pc:sldMkLst>
          <pc:docMk/>
          <pc:sldMk cId="551542941" sldId="334"/>
        </pc:sldMkLst>
        <pc:spChg chg="mod">
          <ac:chgData name="김경만" userId="8cab216f9b18b032" providerId="LiveId" clId="{C114D049-A003-4BAE-98D7-0B5E45E27E23}" dt="2018-04-29T14:12:53.051" v="58" actId="20577"/>
          <ac:spMkLst>
            <pc:docMk/>
            <pc:sldMk cId="551542941" sldId="334"/>
            <ac:spMk id="2" creationId="{2EB2F3ED-2C91-4EFF-B792-F31133D1C823}"/>
          </ac:spMkLst>
        </pc:spChg>
        <pc:spChg chg="mod">
          <ac:chgData name="김경만" userId="8cab216f9b18b032" providerId="LiveId" clId="{C114D049-A003-4BAE-98D7-0B5E45E27E23}" dt="2018-04-29T15:32:36.622" v="415" actId="404"/>
          <ac:spMkLst>
            <pc:docMk/>
            <pc:sldMk cId="551542941" sldId="334"/>
            <ac:spMk id="4" creationId="{17C8FB4E-BC48-4757-A283-0B2E396F81A0}"/>
          </ac:spMkLst>
        </pc:spChg>
        <pc:spChg chg="del">
          <ac:chgData name="김경만" userId="8cab216f9b18b032" providerId="LiveId" clId="{C114D049-A003-4BAE-98D7-0B5E45E27E23}" dt="2018-04-29T14:16:52.773" v="246" actId="478"/>
          <ac:spMkLst>
            <pc:docMk/>
            <pc:sldMk cId="551542941" sldId="334"/>
            <ac:spMk id="6" creationId="{A00576CF-E72B-42E1-B958-C8B5E8BE1230}"/>
          </ac:spMkLst>
        </pc:spChg>
      </pc:sldChg>
      <pc:sldChg chg="addSp delSp modSp">
        <pc:chgData name="김경만" userId="8cab216f9b18b032" providerId="LiveId" clId="{C114D049-A003-4BAE-98D7-0B5E45E27E23}" dt="2018-04-29T16:04:17.340" v="1385"/>
        <pc:sldMkLst>
          <pc:docMk/>
          <pc:sldMk cId="2917543705" sldId="335"/>
        </pc:sldMkLst>
        <pc:spChg chg="mod">
          <ac:chgData name="김경만" userId="8cab216f9b18b032" providerId="LiveId" clId="{C114D049-A003-4BAE-98D7-0B5E45E27E23}" dt="2018-04-29T14:12:57.499" v="70" actId="20577"/>
          <ac:spMkLst>
            <pc:docMk/>
            <pc:sldMk cId="2917543705" sldId="335"/>
            <ac:spMk id="2" creationId="{2EB2F3ED-2C91-4EFF-B792-F31133D1C823}"/>
          </ac:spMkLst>
        </pc:spChg>
        <pc:spChg chg="add del">
          <ac:chgData name="김경만" userId="8cab216f9b18b032" providerId="LiveId" clId="{C114D049-A003-4BAE-98D7-0B5E45E27E23}" dt="2018-04-29T16:04:17.340" v="1385"/>
          <ac:spMkLst>
            <pc:docMk/>
            <pc:sldMk cId="2917543705" sldId="335"/>
            <ac:spMk id="3" creationId="{4615D0A4-3951-4030-B059-A02DD9CF1B56}"/>
          </ac:spMkLst>
        </pc:spChg>
        <pc:spChg chg="mod">
          <ac:chgData name="김경만" userId="8cab216f9b18b032" providerId="LiveId" clId="{C114D049-A003-4BAE-98D7-0B5E45E27E23}" dt="2018-04-29T16:04:06.763" v="1383"/>
          <ac:spMkLst>
            <pc:docMk/>
            <pc:sldMk cId="2917543705" sldId="335"/>
            <ac:spMk id="4" creationId="{17C8FB4E-BC48-4757-A283-0B2E396F81A0}"/>
          </ac:spMkLst>
        </pc:spChg>
        <pc:spChg chg="del">
          <ac:chgData name="김경만" userId="8cab216f9b18b032" providerId="LiveId" clId="{C114D049-A003-4BAE-98D7-0B5E45E27E23}" dt="2018-04-29T14:16:54.356" v="247" actId="478"/>
          <ac:spMkLst>
            <pc:docMk/>
            <pc:sldMk cId="2917543705" sldId="335"/>
            <ac:spMk id="6" creationId="{A00576CF-E72B-42E1-B958-C8B5E8BE1230}"/>
          </ac:spMkLst>
        </pc:spChg>
      </pc:sldChg>
      <pc:sldChg chg="modSp add">
        <pc:chgData name="김경만" userId="8cab216f9b18b032" providerId="LiveId" clId="{C114D049-A003-4BAE-98D7-0B5E45E27E23}" dt="2018-04-29T16:01:53.997" v="1210"/>
        <pc:sldMkLst>
          <pc:docMk/>
          <pc:sldMk cId="1790610329" sldId="336"/>
        </pc:sldMkLst>
        <pc:spChg chg="mod">
          <ac:chgData name="김경만" userId="8cab216f9b18b032" providerId="LiveId" clId="{C114D049-A003-4BAE-98D7-0B5E45E27E23}" dt="2018-04-29T15:37:11.094" v="609" actId="20577"/>
          <ac:spMkLst>
            <pc:docMk/>
            <pc:sldMk cId="1790610329" sldId="336"/>
            <ac:spMk id="2" creationId="{2EB2F3ED-2C91-4EFF-B792-F31133D1C823}"/>
          </ac:spMkLst>
        </pc:spChg>
        <pc:spChg chg="mod">
          <ac:chgData name="김경만" userId="8cab216f9b18b032" providerId="LiveId" clId="{C114D049-A003-4BAE-98D7-0B5E45E27E23}" dt="2018-04-29T16:01:53.997" v="1210"/>
          <ac:spMkLst>
            <pc:docMk/>
            <pc:sldMk cId="1790610329" sldId="336"/>
            <ac:spMk id="4" creationId="{17C8FB4E-BC48-4757-A283-0B2E396F81A0}"/>
          </ac:spMkLst>
        </pc:spChg>
      </pc:sldChg>
      <pc:sldChg chg="modSp add del">
        <pc:chgData name="김경만" userId="8cab216f9b18b032" providerId="LiveId" clId="{C114D049-A003-4BAE-98D7-0B5E45E27E23}" dt="2018-04-29T16:04:36.640" v="1391" actId="2696"/>
        <pc:sldMkLst>
          <pc:docMk/>
          <pc:sldMk cId="1495261078" sldId="337"/>
        </pc:sldMkLst>
        <pc:spChg chg="mod">
          <ac:chgData name="김경만" userId="8cab216f9b18b032" providerId="LiveId" clId="{C114D049-A003-4BAE-98D7-0B5E45E27E23}" dt="2018-04-29T15:59:39.398" v="1035" actId="13926"/>
          <ac:spMkLst>
            <pc:docMk/>
            <pc:sldMk cId="1495261078" sldId="337"/>
            <ac:spMk id="4" creationId="{17C8FB4E-BC48-4757-A283-0B2E396F81A0}"/>
          </ac:spMkLst>
        </pc:spChg>
      </pc:sldChg>
      <pc:sldChg chg="add del">
        <pc:chgData name="김경만" userId="8cab216f9b18b032" providerId="LiveId" clId="{C114D049-A003-4BAE-98D7-0B5E45E27E23}" dt="2018-04-29T16:02:03.751" v="1211" actId="2696"/>
        <pc:sldMkLst>
          <pc:docMk/>
          <pc:sldMk cId="2673713770" sldId="338"/>
        </pc:sldMkLst>
      </pc:sldChg>
      <pc:sldChg chg="add del">
        <pc:chgData name="김경만" userId="8cab216f9b18b032" providerId="LiveId" clId="{C114D049-A003-4BAE-98D7-0B5E45E27E23}" dt="2018-04-29T16:02:06.940" v="1213" actId="2696"/>
        <pc:sldMkLst>
          <pc:docMk/>
          <pc:sldMk cId="649746698" sldId="339"/>
        </pc:sldMkLst>
      </pc:sldChg>
      <pc:sldChg chg="modSp add del">
        <pc:chgData name="김경만" userId="8cab216f9b18b032" providerId="LiveId" clId="{C114D049-A003-4BAE-98D7-0B5E45E27E23}" dt="2018-04-29T16:04:36.647" v="1392" actId="2696"/>
        <pc:sldMkLst>
          <pc:docMk/>
          <pc:sldMk cId="908656715" sldId="340"/>
        </pc:sldMkLst>
        <pc:spChg chg="mod">
          <ac:chgData name="김경만" userId="8cab216f9b18b032" providerId="LiveId" clId="{C114D049-A003-4BAE-98D7-0B5E45E27E23}" dt="2018-04-29T16:04:29.056" v="1390" actId="13926"/>
          <ac:spMkLst>
            <pc:docMk/>
            <pc:sldMk cId="908656715" sldId="340"/>
            <ac:spMk id="4" creationId="{17C8FB4E-BC48-4757-A283-0B2E396F81A0}"/>
          </ac:spMkLst>
        </pc:spChg>
      </pc:sldChg>
      <pc:sldChg chg="add del">
        <pc:chgData name="김경만" userId="8cab216f9b18b032" providerId="LiveId" clId="{C114D049-A003-4BAE-98D7-0B5E45E27E23}" dt="2018-04-29T16:04:38.222" v="1393" actId="2696"/>
        <pc:sldMkLst>
          <pc:docMk/>
          <pc:sldMk cId="525552021" sldId="341"/>
        </pc:sldMkLst>
      </pc:sldChg>
    </pc:docChg>
  </pc:docChgLst>
  <pc:docChgLst>
    <pc:chgData name="김경만" userId="8cab216f9b18b032" providerId="LiveId" clId="{4ED50C9F-4B5B-4DF8-938B-6E3DEB157C8B}"/>
    <pc:docChg chg="undo custSel addSld delSld modSld sldOrd modMainMaster">
      <pc:chgData name="김경만" userId="8cab216f9b18b032" providerId="LiveId" clId="{4ED50C9F-4B5B-4DF8-938B-6E3DEB157C8B}" dt="2018-03-26T03:54:47.139" v="3602" actId="20577"/>
      <pc:docMkLst>
        <pc:docMk/>
      </pc:docMkLst>
      <pc:sldChg chg="modSp">
        <pc:chgData name="김경만" userId="8cab216f9b18b032" providerId="LiveId" clId="{4ED50C9F-4B5B-4DF8-938B-6E3DEB157C8B}" dt="2018-03-26T03:44:09.269" v="2764" actId="403"/>
        <pc:sldMkLst>
          <pc:docMk/>
          <pc:sldMk cId="3610626440" sldId="257"/>
        </pc:sldMkLst>
        <pc:spChg chg="mod">
          <ac:chgData name="김경만" userId="8cab216f9b18b032" providerId="LiveId" clId="{4ED50C9F-4B5B-4DF8-938B-6E3DEB157C8B}" dt="2018-03-26T03:44:09.269" v="276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4ED50C9F-4B5B-4DF8-938B-6E3DEB157C8B}" dt="2018-03-26T03:01:13.253" v="484" actId="20577"/>
        <pc:sldMkLst>
          <pc:docMk/>
          <pc:sldMk cId="3659637210" sldId="258"/>
        </pc:sldMkLst>
        <pc:spChg chg="mod">
          <ac:chgData name="김경만" userId="8cab216f9b18b032" providerId="LiveId" clId="{4ED50C9F-4B5B-4DF8-938B-6E3DEB157C8B}" dt="2018-03-26T03:01:13.253" v="484" actId="20577"/>
          <ac:spMkLst>
            <pc:docMk/>
            <pc:sldMk cId="3659637210" sldId="258"/>
            <ac:spMk id="3" creationId="{4BBFDB0E-59AA-4CD9-B467-215FF0E260FA}"/>
          </ac:spMkLst>
        </pc:spChg>
      </pc:sldChg>
      <pc:sldChg chg="addSp delSp modSp">
        <pc:chgData name="김경만" userId="8cab216f9b18b032" providerId="LiveId" clId="{4ED50C9F-4B5B-4DF8-938B-6E3DEB157C8B}" dt="2018-03-26T03:52:42.536" v="3394" actId="20577"/>
        <pc:sldMkLst>
          <pc:docMk/>
          <pc:sldMk cId="4138104215" sldId="270"/>
        </pc:sldMkLst>
        <pc:spChg chg="mod">
          <ac:chgData name="김경만" userId="8cab216f9b18b032" providerId="LiveId" clId="{4ED50C9F-4B5B-4DF8-938B-6E3DEB157C8B}" dt="2018-03-26T03:52:42.536" v="3394" actId="20577"/>
          <ac:spMkLst>
            <pc:docMk/>
            <pc:sldMk cId="4138104215" sldId="270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5:53.738" v="2809" actId="165"/>
          <ac:spMkLst>
            <pc:docMk/>
            <pc:sldMk cId="4138104215" sldId="270"/>
            <ac:spMk id="10" creationId="{C38B9B0C-47C9-4263-9C73-82C39EBB3C17}"/>
          </ac:spMkLst>
        </pc:spChg>
        <pc:grpChg chg="add del mod">
          <ac:chgData name="김경만" userId="8cab216f9b18b032" providerId="LiveId" clId="{4ED50C9F-4B5B-4DF8-938B-6E3DEB157C8B}" dt="2018-03-26T03:45:53.738" v="2809" actId="165"/>
          <ac:grpSpMkLst>
            <pc:docMk/>
            <pc:sldMk cId="4138104215" sldId="270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5:53.738" v="2809" actId="165"/>
          <ac:picMkLst>
            <pc:docMk/>
            <pc:sldMk cId="4138104215" sldId="270"/>
            <ac:picMk id="9" creationId="{9BC77EFD-50C6-4340-9E31-83F746E54DF2}"/>
          </ac:picMkLst>
        </pc:picChg>
        <pc:picChg chg="add del">
          <ac:chgData name="김경만" userId="8cab216f9b18b032" providerId="LiveId" clId="{4ED50C9F-4B5B-4DF8-938B-6E3DEB157C8B}" dt="2018-03-26T03:45:24.862" v="2784" actId="20577"/>
          <ac:picMkLst>
            <pc:docMk/>
            <pc:sldMk cId="4138104215" sldId="270"/>
            <ac:picMk id="1026" creationId="{005167CA-76CC-4816-B289-E538C014A9F4}"/>
          </ac:picMkLst>
        </pc:picChg>
        <pc:picChg chg="add del">
          <ac:chgData name="김경만" userId="8cab216f9b18b032" providerId="LiveId" clId="{4ED50C9F-4B5B-4DF8-938B-6E3DEB157C8B}" dt="2018-03-26T03:45:25.933" v="2786" actId="20577"/>
          <ac:picMkLst>
            <pc:docMk/>
            <pc:sldMk cId="4138104215" sldId="270"/>
            <ac:picMk id="1028" creationId="{3E9D8231-C41D-4073-9453-9B487E1E9B01}"/>
          </ac:picMkLst>
        </pc:picChg>
      </pc:sldChg>
      <pc:sldChg chg="delSp modSp add">
        <pc:chgData name="김경만" userId="8cab216f9b18b032" providerId="LiveId" clId="{4ED50C9F-4B5B-4DF8-938B-6E3DEB157C8B}" dt="2018-03-26T03:54:47.139" v="3602" actId="20577"/>
        <pc:sldMkLst>
          <pc:docMk/>
          <pc:sldMk cId="3011862248" sldId="284"/>
        </pc:sldMkLst>
        <pc:spChg chg="mod">
          <ac:chgData name="김경만" userId="8cab216f9b18b032" providerId="LiveId" clId="{4ED50C9F-4B5B-4DF8-938B-6E3DEB157C8B}" dt="2018-03-26T03:42:50.911" v="2566" actId="20577"/>
          <ac:spMkLst>
            <pc:docMk/>
            <pc:sldMk cId="3011862248" sldId="284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4:47.139" v="3602" actId="20577"/>
          <ac:spMkLst>
            <pc:docMk/>
            <pc:sldMk cId="3011862248" sldId="284"/>
            <ac:spMk id="3" creationId="{5FBB3FCF-A8A5-4366-BA97-7BCF6D095996}"/>
          </ac:spMkLst>
        </pc:spChg>
        <pc:grpChg chg="del">
          <ac:chgData name="김경만" userId="8cab216f9b18b032" providerId="LiveId" clId="{4ED50C9F-4B5B-4DF8-938B-6E3DEB157C8B}" dt="2018-03-26T03:42:48.271" v="2560" actId="478"/>
          <ac:grpSpMkLst>
            <pc:docMk/>
            <pc:sldMk cId="3011862248" sldId="284"/>
            <ac:grpSpMk id="8" creationId="{DB53BCB2-023F-429A-AF2E-096F7EC50CA3}"/>
          </ac:grpSpMkLst>
        </pc:grpChg>
      </pc:sldChg>
      <pc:sldMasterChg chg="modSldLayout">
        <pc:chgData name="김경만" userId="8cab216f9b18b032" providerId="LiveId" clId="{4ED50C9F-4B5B-4DF8-938B-6E3DEB157C8B}" dt="2018-03-26T03:44:40.691" v="2765" actId="20577"/>
        <pc:sldMasterMkLst>
          <pc:docMk/>
          <pc:sldMasterMk cId="3767968628" sldId="2147483660"/>
        </pc:sldMasterMkLst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33D65-1F5C-4F9B-B55C-8F93F7BE8E7E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CA00-2E20-4DC7-8338-4EC2D9FA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386.pdf" TargetMode="External"/><Relationship Id="rId2" Type="http://schemas.openxmlformats.org/officeDocument/2006/relationships/hyperlink" Target="https://lowvoltage.wordpress.com/2011/05/15/lm386-mic-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Ao6KD8f9J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20135106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LM386</a:t>
            </a:r>
            <a:r>
              <a:rPr lang="ko-KR" altLang="en-US" sz="2400" dirty="0"/>
              <a:t>을 이용한 마이크 증폭 회로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hlinkClick r:id="rId2"/>
              </a:rPr>
              <a:t> https://lowvoltage.wordpress.com/2011/05/15/</a:t>
            </a:r>
            <a:r>
              <a:rPr lang="en-US" altLang="ko-KR" sz="1800" dirty="0">
                <a:hlinkClick r:id="rId2"/>
              </a:rPr>
              <a:t>lm386-mic-amp</a:t>
            </a:r>
            <a:r>
              <a:rPr lang="en-US" altLang="ko-KR" sz="2000" dirty="0">
                <a:hlinkClick r:id="rId2"/>
              </a:rPr>
              <a:t>/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 LM386 Datasheet</a:t>
            </a:r>
          </a:p>
          <a:p>
            <a:pPr lvl="1">
              <a:lnSpc>
                <a:spcPct val="100000"/>
              </a:lnSpc>
            </a:pPr>
            <a:r>
              <a:rPr lang="en-US" altLang="ko-KR" sz="2100" dirty="0">
                <a:hlinkClick r:id="rId3"/>
              </a:rPr>
              <a:t> http://www.ti.com/lit/ds/symlink/lm386.pdf</a:t>
            </a:r>
            <a:endParaRPr lang="en-US" altLang="ko-KR" sz="2100" dirty="0"/>
          </a:p>
          <a:p>
            <a:pPr>
              <a:lnSpc>
                <a:spcPct val="100000"/>
              </a:lnSpc>
            </a:pPr>
            <a:r>
              <a:rPr lang="en-US" altLang="ko-KR" sz="2700" dirty="0"/>
              <a:t> </a:t>
            </a:r>
            <a:r>
              <a:rPr lang="en-US" altLang="ko-KR" sz="2400" dirty="0"/>
              <a:t>Turn </a:t>
            </a:r>
            <a:r>
              <a:rPr lang="en-US" altLang="ko-KR" sz="2000" dirty="0"/>
              <a:t>your</a:t>
            </a:r>
            <a:r>
              <a:rPr lang="en-US" altLang="ko-KR" sz="2400" dirty="0"/>
              <a:t> lights on with clapping?!</a:t>
            </a:r>
          </a:p>
          <a:p>
            <a:pPr lvl="1">
              <a:lnSpc>
                <a:spcPct val="100000"/>
              </a:lnSpc>
            </a:pPr>
            <a:r>
              <a:rPr lang="en-US" altLang="ko-KR" sz="2100" dirty="0"/>
              <a:t> by</a:t>
            </a:r>
            <a:r>
              <a:rPr lang="ko-KR" altLang="en-US" sz="2100" dirty="0"/>
              <a:t> </a:t>
            </a:r>
            <a:r>
              <a:rPr lang="en-US" altLang="ko-KR" sz="1800" dirty="0" err="1"/>
              <a:t>GreatScott</a:t>
            </a:r>
            <a:r>
              <a:rPr lang="en-US" altLang="ko-KR" sz="2100" dirty="0"/>
              <a:t>!!</a:t>
            </a:r>
            <a:r>
              <a:rPr lang="ko-KR" altLang="en-US" sz="2100" dirty="0"/>
              <a:t> </a:t>
            </a:r>
            <a:r>
              <a:rPr lang="en-US" altLang="ko-KR" sz="2100" dirty="0"/>
              <a:t>-</a:t>
            </a:r>
            <a:r>
              <a:rPr lang="ko-KR" altLang="en-US" sz="2100" dirty="0"/>
              <a:t> </a:t>
            </a:r>
            <a:r>
              <a:rPr lang="en-US" altLang="ko-KR" sz="2100" dirty="0" err="1"/>
              <a:t>Youtube</a:t>
            </a:r>
            <a:endParaRPr lang="en-US" altLang="ko-KR" sz="2100" dirty="0"/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hlinkClick r:id="rId4"/>
              </a:rPr>
              <a:t> https://www.youtube.com/watch?v=7Ao6KD8f9J4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1186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FCAE68E-7D24-4CF9-AC19-0644BF089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endParaRPr lang="ko-KR" altLang="en-US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아이디어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알고리즘 개선</a:t>
            </a:r>
            <a:endParaRPr lang="en-US" altLang="ko-KR" sz="24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lnSpc>
                <a:spcPct val="100000"/>
              </a:lnSpc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 소리로 스위치 작동시키기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입력 받은 소리를 미리 입력된 패턴과 비교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pPr>
              <a:lnSpc>
                <a:spcPct val="100000"/>
              </a:lnSpc>
            </a:pPr>
            <a:r>
              <a:rPr lang="ko-KR" altLang="en-US" sz="2800" dirty="0"/>
              <a:t> 패턴 기록 가능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pPr>
              <a:lnSpc>
                <a:spcPct val="100000"/>
              </a:lnSpc>
            </a:pPr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마이크로 소리를 </a:t>
            </a:r>
            <a:r>
              <a:rPr lang="ko-KR" altLang="en-US" sz="2800" dirty="0" err="1"/>
              <a:t>입력받는다</a:t>
            </a:r>
            <a:endParaRPr lang="en-US" altLang="ko-KR" sz="25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박수 소리를 구분한다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패턴을 검사한다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맞으면 신호를 준다</a:t>
            </a:r>
          </a:p>
        </p:txBody>
      </p:sp>
    </p:spTree>
    <p:extLst>
      <p:ext uri="{BB962C8B-B14F-4D97-AF65-F5344CB8AC3E}">
        <p14:creationId xmlns:p14="http://schemas.microsoft.com/office/powerpoint/2010/main" val="36105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(2): </a:t>
            </a:r>
            <a:r>
              <a:rPr lang="ko-KR" altLang="en-US" sz="32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12ED2-AEEA-4AD9-B4A7-D335CBC2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ko-KR" altLang="en-US" sz="2400" dirty="0"/>
              <a:t>알고리즘</a:t>
            </a:r>
            <a:endParaRPr lang="en-US" altLang="ko-KR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있을 때 까지 대기</a:t>
            </a:r>
            <a:endParaRPr lang="en-US" altLang="ko-KR" sz="1800" dirty="0"/>
          </a:p>
          <a:p>
            <a:pPr marL="600075" lvl="1" indent="-342900" latinLnBrk="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Th(H)(</a:t>
            </a:r>
            <a:r>
              <a:rPr lang="en-US" altLang="ko-KR" sz="1800" i="1" dirty="0">
                <a:solidFill>
                  <a:srgbClr val="0000FF"/>
                </a:solidFill>
              </a:rPr>
              <a:t>±15</a:t>
            </a:r>
            <a:r>
              <a:rPr lang="ko-KR" altLang="en-US" sz="1800" i="1" dirty="0">
                <a:solidFill>
                  <a:srgbClr val="0000FF"/>
                </a:solidFill>
              </a:rPr>
              <a:t>㏈</a:t>
            </a:r>
            <a:r>
              <a:rPr lang="en-US" altLang="ko-KR" sz="1800" i="1" dirty="0">
                <a:solidFill>
                  <a:srgbClr val="0000FF"/>
                </a:solidFill>
              </a:rPr>
              <a:t>FS</a:t>
            </a:r>
            <a:r>
              <a:rPr lang="en-US" altLang="ko-KR" sz="1800" dirty="0"/>
              <a:t>) </a:t>
            </a:r>
            <a:r>
              <a:rPr lang="ko-KR" altLang="en-US" sz="1800" dirty="0"/>
              <a:t>보다 높은 지 검사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T(c)(</a:t>
            </a:r>
            <a:r>
              <a:rPr lang="en-US" altLang="ko-KR" sz="1800" i="1" dirty="0">
                <a:solidFill>
                  <a:srgbClr val="0000FF"/>
                </a:solidFill>
              </a:rPr>
              <a:t>50ms</a:t>
            </a:r>
            <a:r>
              <a:rPr lang="en-US" altLang="ko-KR" sz="1800" dirty="0"/>
              <a:t>) </a:t>
            </a:r>
            <a:r>
              <a:rPr lang="ko-KR" altLang="en-US" sz="1800" dirty="0"/>
              <a:t>동안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Th(L)</a:t>
            </a:r>
            <a:r>
              <a:rPr lang="ko-KR" altLang="en-US" sz="1800" dirty="0"/>
              <a:t>보다 낮을 경우</a:t>
            </a:r>
            <a:r>
              <a:rPr lang="en-US" altLang="ko-KR" sz="1800" dirty="0"/>
              <a:t>  </a:t>
            </a:r>
            <a:r>
              <a:rPr lang="ko-KR" altLang="en-US" sz="1800" dirty="0"/>
              <a:t>→ 박수 </a:t>
            </a:r>
            <a:r>
              <a:rPr lang="en-US" altLang="ko-KR" sz="1800" dirty="0"/>
              <a:t>1</a:t>
            </a:r>
            <a:r>
              <a:rPr lang="ko-KR" altLang="en-US" sz="1800" dirty="0"/>
              <a:t>회 체크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t(w)(</a:t>
            </a:r>
            <a:r>
              <a:rPr lang="en-US" altLang="ko-KR" sz="1800" i="1" dirty="0">
                <a:solidFill>
                  <a:srgbClr val="0000FF"/>
                </a:solidFill>
              </a:rPr>
              <a:t>50ms</a:t>
            </a:r>
            <a:r>
              <a:rPr lang="en-US" altLang="ko-KR" sz="1800" dirty="0"/>
              <a:t>) </a:t>
            </a:r>
            <a:r>
              <a:rPr lang="ko-KR" altLang="en-US" sz="1800" dirty="0"/>
              <a:t>간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대기시간 측정</a:t>
            </a:r>
            <a:r>
              <a:rPr lang="en-US" altLang="ko-KR" sz="1800" dirty="0"/>
              <a:t>(</a:t>
            </a:r>
            <a:r>
              <a:rPr lang="ko-KR" altLang="en-US" sz="1800" dirty="0"/>
              <a:t>박수 간격 검사</a:t>
            </a:r>
            <a:r>
              <a:rPr lang="en-US" altLang="ko-KR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1500" dirty="0"/>
              <a:t>일정 시간 초과 시 박수 초기화</a:t>
            </a:r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번으로 돌아간다</a:t>
            </a:r>
            <a:endParaRPr lang="en-US" altLang="ko-KR" sz="1800" dirty="0"/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94ECFAD8-0DA3-478F-A028-C8A70AAA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5" y="3965800"/>
            <a:ext cx="3631736" cy="2208242"/>
          </a:xfrm>
          <a:prstGeom prst="rect">
            <a:avLst/>
          </a:prstGeom>
        </p:spPr>
      </p:pic>
      <p:pic>
        <p:nvPicPr>
          <p:cNvPr id="17" name="내용 개체 틀 6">
            <a:extLst>
              <a:ext uri="{FF2B5EF4-FFF2-40B4-BE49-F238E27FC236}">
                <a16:creationId xmlns:a16="http://schemas.microsoft.com/office/drawing/2014/main" id="{C3F5EB2B-D5BF-4068-AA76-4511867DA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0735"/>
            <a:ext cx="3631735" cy="220241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72BCE5-118D-4AED-8979-AEC3BCD0EC48}"/>
              </a:ext>
            </a:extLst>
          </p:cNvPr>
          <p:cNvGrpSpPr/>
          <p:nvPr/>
        </p:nvGrpSpPr>
        <p:grpSpPr>
          <a:xfrm>
            <a:off x="1157680" y="4160939"/>
            <a:ext cx="419450" cy="1669409"/>
            <a:chOff x="1895911" y="2114026"/>
            <a:chExt cx="654342" cy="3372373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1C3978A-4A79-42A6-BDD2-46C74B03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667" y="2114026"/>
              <a:ext cx="0" cy="337237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77AA56A-38BF-4F67-B5A4-3BF6F5EF5E08}"/>
                </a:ext>
              </a:extLst>
            </p:cNvPr>
            <p:cNvCxnSpPr/>
            <p:nvPr/>
          </p:nvCxnSpPr>
          <p:spPr>
            <a:xfrm>
              <a:off x="1895911" y="2114026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DC08ABF-5BEC-4A02-BE56-69E3357D8A39}"/>
                </a:ext>
              </a:extLst>
            </p:cNvPr>
            <p:cNvCxnSpPr/>
            <p:nvPr/>
          </p:nvCxnSpPr>
          <p:spPr>
            <a:xfrm>
              <a:off x="1895911" y="5471019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6237B9-F1A7-4C1C-9A8A-B4C23BDB16FC}"/>
              </a:ext>
            </a:extLst>
          </p:cNvPr>
          <p:cNvGrpSpPr/>
          <p:nvPr/>
        </p:nvGrpSpPr>
        <p:grpSpPr>
          <a:xfrm>
            <a:off x="3085710" y="4848844"/>
            <a:ext cx="327171" cy="293597"/>
            <a:chOff x="5360564" y="3607265"/>
            <a:chExt cx="327171" cy="402655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7340D76-48F6-4307-BCB6-8A6A10043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149" y="3607265"/>
              <a:ext cx="0" cy="38589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9DCAAAA-6389-420C-8E39-FDF2112A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3624036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C31761D-B4D5-4CE2-B2F6-5B74A2D83F4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4009920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CF6D93-AE02-4B61-80F7-A71562869B8B}"/>
              </a:ext>
            </a:extLst>
          </p:cNvPr>
          <p:cNvSpPr txBox="1"/>
          <p:nvPr/>
        </p:nvSpPr>
        <p:spPr>
          <a:xfrm>
            <a:off x="1630511" y="4118289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Th(H)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5B909-2A0A-43F8-84AE-A3E2C3B04B16}"/>
              </a:ext>
            </a:extLst>
          </p:cNvPr>
          <p:cNvSpPr txBox="1"/>
          <p:nvPr/>
        </p:nvSpPr>
        <p:spPr>
          <a:xfrm>
            <a:off x="3046899" y="4436861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6F12F-58C8-4C26-92D0-5AD682E7169C}"/>
              </a:ext>
            </a:extLst>
          </p:cNvPr>
          <p:cNvCxnSpPr>
            <a:cxnSpLocks/>
          </p:cNvCxnSpPr>
          <p:nvPr/>
        </p:nvCxnSpPr>
        <p:spPr>
          <a:xfrm>
            <a:off x="1078785" y="4999582"/>
            <a:ext cx="19562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1C9D52-3E37-4205-84B2-A806471BC432}"/>
              </a:ext>
            </a:extLst>
          </p:cNvPr>
          <p:cNvSpPr txBox="1"/>
          <p:nvPr/>
        </p:nvSpPr>
        <p:spPr>
          <a:xfrm>
            <a:off x="1751303" y="4970396"/>
            <a:ext cx="6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BDE7F1-8B7E-48C0-A22D-7F75449A6251}"/>
              </a:ext>
            </a:extLst>
          </p:cNvPr>
          <p:cNvCxnSpPr>
            <a:cxnSpLocks/>
          </p:cNvCxnSpPr>
          <p:nvPr/>
        </p:nvCxnSpPr>
        <p:spPr>
          <a:xfrm>
            <a:off x="1096960" y="4861073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49CF20-991C-4DE4-8539-D73E97E4B531}"/>
              </a:ext>
            </a:extLst>
          </p:cNvPr>
          <p:cNvCxnSpPr>
            <a:cxnSpLocks/>
          </p:cNvCxnSpPr>
          <p:nvPr/>
        </p:nvCxnSpPr>
        <p:spPr>
          <a:xfrm>
            <a:off x="3034993" y="4844602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6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</a:t>
            </a:r>
            <a:r>
              <a:rPr lang="ko-KR" altLang="en-US" sz="3200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 fontScale="92500"/>
          </a:bodyPr>
          <a:lstStyle/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0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1000" kern="0" dirty="0" err="1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TimerObject.h</a:t>
            </a:r>
            <a:r>
              <a:rPr lang="en-US" altLang="ko-KR" sz="10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0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000" kern="0" dirty="0" err="1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Servo.h</a:t>
            </a:r>
            <a:r>
              <a:rPr lang="en-US" altLang="ko-KR" sz="10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마이크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 err="1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서보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buttonPin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버튼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high threshold; Th(H)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low threshold; Th(L)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clap time; T(c)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match[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 = {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800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400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};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clap, 800ms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clap, 400ms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claps[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 = {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100ms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단위로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반올림됨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cc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횟수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tb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*timeout;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onRecord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기록</a:t>
            </a:r>
            <a:r>
              <a:rPr lang="ko-KR" altLang="ko-KR" sz="10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상태</a:t>
            </a:r>
            <a:endParaRPr lang="en-US" altLang="ko-KR" sz="1000" kern="0" dirty="0">
              <a:solidFill>
                <a:srgbClr val="008000"/>
              </a:solidFill>
              <a:latin typeface="Consolas" panose="020B0609020204030204" pitchFamily="49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setup() { ... }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// </a:t>
            </a:r>
            <a:r>
              <a:rPr lang="ko-KR" altLang="en-US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기본 설정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callback() { ... }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// </a:t>
            </a:r>
            <a:r>
              <a:rPr lang="ko-KR" altLang="en-US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타임아웃 시 발생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moveServo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 ... }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// </a:t>
            </a:r>
            <a:r>
              <a:rPr lang="ko-KR" altLang="en-US" sz="1000" kern="0" dirty="0" err="1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서보</a:t>
            </a:r>
            <a:r>
              <a:rPr lang="ko-KR" altLang="en-US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이동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loop()</a:t>
            </a:r>
            <a:r>
              <a:rPr lang="en-US" altLang="ko-KR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 ... }</a:t>
            </a:r>
            <a:r>
              <a:rPr lang="en-US" altLang="ko-KR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// </a:t>
            </a:r>
            <a:r>
              <a:rPr lang="ko-KR" altLang="en-US" sz="10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루프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F7B46-30A8-49F6-95B1-CBEB1E8BD1BE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Arduino code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39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</a:t>
            </a:r>
            <a:r>
              <a:rPr lang="ko-KR" altLang="en-US" sz="3200" dirty="0"/>
              <a:t>코드</a:t>
            </a:r>
            <a:r>
              <a:rPr lang="en-US" altLang="ko-KR" sz="3200" dirty="0"/>
              <a:t>; </a:t>
            </a:r>
            <a:r>
              <a:rPr lang="ko-KR" altLang="en-US" sz="3200" dirty="0"/>
              <a:t>기타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setup()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timeout =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2000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callback());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생성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2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초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타임아웃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pinMode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INPUT);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마이크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모드로</a:t>
            </a:r>
            <a:endParaRPr lang="en-US" altLang="ko-KR" sz="900" kern="0" dirty="0">
              <a:solidFill>
                <a:srgbClr val="008000"/>
              </a:solidFill>
              <a:latin typeface="Consolas" panose="020B0609020204030204" pitchFamily="49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pinMode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buttonPin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INPUT);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en-US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버튼 핀을 입력 모드로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servo.attach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 err="1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서보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연결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callback()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onRecord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기록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모드가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켜져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있을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memcpy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(match, claps,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입력된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매치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패턴에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onRecord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기록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모드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종료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memset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(claps,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sizeof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(clap));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초기화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cc = tb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횟수와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초기화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moveServo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servo.read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==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servo.write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90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 err="1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서보가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0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일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90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도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else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servo.write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이외에는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0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도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1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</a:t>
            </a:r>
            <a:r>
              <a:rPr lang="ko-KR" altLang="en-US" sz="3200" dirty="0"/>
              <a:t>코드</a:t>
            </a:r>
            <a:r>
              <a:rPr lang="en-US" altLang="ko-KR" sz="3200" dirty="0"/>
              <a:t>; </a:t>
            </a:r>
            <a:r>
              <a:rPr lang="ko-KR" altLang="en-US" sz="3200" dirty="0"/>
              <a:t>루프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loop()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buttonPin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 == HIGH &amp;&amp;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onRecord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onRecord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en-US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버튼이 눌릴 경우 기록 모드 활성화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&gt;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최대값보다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높은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(timeout-&gt;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isEnabled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 {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켜져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있을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tb = round(timeout-&gt;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getInterval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  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소수점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번째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자리까지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timeout-&gt;Stop();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멈춤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T(c)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동안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&lt;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낮은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claps[cc] = tb;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카운터에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추가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timeout-&gt;Start();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시작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(match == clap) {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패턴과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일치할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moveServo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 err="1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서보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작동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reset();  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변수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초기화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timeout-&gt;Update();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업데이트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4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설계 추가 개선</a:t>
            </a:r>
            <a:r>
              <a:rPr lang="en-US" altLang="ko-KR" sz="2400" dirty="0"/>
              <a:t>(</a:t>
            </a:r>
            <a:r>
              <a:rPr lang="ko-KR" altLang="en-US" sz="2400" dirty="0"/>
              <a:t>필요하다면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 프로토타입 제작 및 실험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53BCB2-023F-429A-AF2E-096F7EC50CA3}"/>
              </a:ext>
            </a:extLst>
          </p:cNvPr>
          <p:cNvGrpSpPr/>
          <p:nvPr/>
        </p:nvGrpSpPr>
        <p:grpSpPr>
          <a:xfrm>
            <a:off x="6727897" y="3296873"/>
            <a:ext cx="1787453" cy="2866220"/>
            <a:chOff x="7438559" y="2849881"/>
            <a:chExt cx="2147402" cy="3443407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1"/>
              <a:ext cx="2147402" cy="31775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802</TotalTime>
  <Words>411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Calibri Light</vt:lpstr>
      <vt:lpstr>Consolas</vt:lpstr>
      <vt:lpstr>Times New Roman</vt:lpstr>
      <vt:lpstr>테마1</vt:lpstr>
      <vt:lpstr>Office 테마</vt:lpstr>
      <vt:lpstr>특정 소리로 스위치 조작 종합설계프로젝트 계획 발표</vt:lpstr>
      <vt:lpstr>목차</vt:lpstr>
      <vt:lpstr>아이디어</vt:lpstr>
      <vt:lpstr>소리 인식</vt:lpstr>
      <vt:lpstr>소리 인식(2): 알고리즘</vt:lpstr>
      <vt:lpstr>소리 인식(3): 코드</vt:lpstr>
      <vt:lpstr>소리 인식(3): 코드; 기타</vt:lpstr>
      <vt:lpstr>소리 인식(3): 코드; 루프</vt:lpstr>
      <vt:lpstr>계획</vt:lpstr>
      <vt:lpstr>참조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18</cp:revision>
  <dcterms:created xsi:type="dcterms:W3CDTF">2018-03-11T03:56:39Z</dcterms:created>
  <dcterms:modified xsi:type="dcterms:W3CDTF">2018-04-29T16:04:45Z</dcterms:modified>
</cp:coreProperties>
</file>